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6" r:id="rId3"/>
    <p:sldId id="723" r:id="rId4"/>
    <p:sldId id="2176" r:id="rId5"/>
    <p:sldId id="2216" r:id="rId6"/>
    <p:sldId id="2217" r:id="rId7"/>
    <p:sldId id="2224" r:id="rId8"/>
    <p:sldId id="2225" r:id="rId9"/>
    <p:sldId id="750" r:id="rId10"/>
    <p:sldId id="705" r:id="rId1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105" d="100"/>
          <a:sy n="105" d="100"/>
        </p:scale>
        <p:origin x="15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58.412465699999998</c:v>
                </c:pt>
                <c:pt idx="1">
                  <c:v>57.206488999999998</c:v>
                </c:pt>
                <c:pt idx="2">
                  <c:v>55.991343499999999</c:v>
                </c:pt>
                <c:pt idx="3">
                  <c:v>56.928852399999997</c:v>
                </c:pt>
                <c:pt idx="4">
                  <c:v>56.278989500000002</c:v>
                </c:pt>
                <c:pt idx="5">
                  <c:v>55.213597700000001</c:v>
                </c:pt>
                <c:pt idx="6">
                  <c:v>55.466498700000002</c:v>
                </c:pt>
                <c:pt idx="7">
                  <c:v>54.012768299999998</c:v>
                </c:pt>
                <c:pt idx="8">
                  <c:v>53.174183499999998</c:v>
                </c:pt>
                <c:pt idx="9">
                  <c:v>53.622605399999998</c:v>
                </c:pt>
                <c:pt idx="10">
                  <c:v>53.761670700000003</c:v>
                </c:pt>
                <c:pt idx="11">
                  <c:v>52.5586992</c:v>
                </c:pt>
                <c:pt idx="12">
                  <c:v>53.702041399999999</c:v>
                </c:pt>
                <c:pt idx="13">
                  <c:v>51.181877900000003</c:v>
                </c:pt>
                <c:pt idx="14">
                  <c:v>51.429369000000001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1.0836157</c:v>
                </c:pt>
                <c:pt idx="1">
                  <c:v>1.3119485</c:v>
                </c:pt>
                <c:pt idx="2">
                  <c:v>1.1557671</c:v>
                </c:pt>
                <c:pt idx="3">
                  <c:v>1.4209593</c:v>
                </c:pt>
                <c:pt idx="4">
                  <c:v>1.0943966000000001</c:v>
                </c:pt>
                <c:pt idx="5">
                  <c:v>1.1307168000000001</c:v>
                </c:pt>
                <c:pt idx="6">
                  <c:v>1.2491756999999999</c:v>
                </c:pt>
                <c:pt idx="7">
                  <c:v>1.0930352000000001</c:v>
                </c:pt>
                <c:pt idx="8">
                  <c:v>1.1702330000000001</c:v>
                </c:pt>
                <c:pt idx="9">
                  <c:v>1.0978109</c:v>
                </c:pt>
                <c:pt idx="10">
                  <c:v>1.2309608999999999</c:v>
                </c:pt>
                <c:pt idx="11">
                  <c:v>0.98910739999999997</c:v>
                </c:pt>
                <c:pt idx="12">
                  <c:v>1.1011213</c:v>
                </c:pt>
                <c:pt idx="13">
                  <c:v>1.0366013999999999</c:v>
                </c:pt>
                <c:pt idx="14">
                  <c:v>1.0225228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5.6269799000000003</c:v>
                </c:pt>
                <c:pt idx="1">
                  <c:v>6.4044486999999997</c:v>
                </c:pt>
                <c:pt idx="2">
                  <c:v>7.2354362999999999</c:v>
                </c:pt>
                <c:pt idx="3">
                  <c:v>5.7168688000000003</c:v>
                </c:pt>
                <c:pt idx="4">
                  <c:v>6.1160654000000001</c:v>
                </c:pt>
                <c:pt idx="5">
                  <c:v>6.8687281999999996</c:v>
                </c:pt>
                <c:pt idx="6">
                  <c:v>6.3269025000000001</c:v>
                </c:pt>
                <c:pt idx="7">
                  <c:v>7.5083770999999997</c:v>
                </c:pt>
                <c:pt idx="8">
                  <c:v>7.5258319</c:v>
                </c:pt>
                <c:pt idx="9">
                  <c:v>6.0655754000000002</c:v>
                </c:pt>
                <c:pt idx="10">
                  <c:v>5.7748799000000002</c:v>
                </c:pt>
                <c:pt idx="11">
                  <c:v>6.8361836</c:v>
                </c:pt>
                <c:pt idx="12">
                  <c:v>5.3811216999999996</c:v>
                </c:pt>
                <c:pt idx="13">
                  <c:v>6.4911295999999998</c:v>
                </c:pt>
                <c:pt idx="14">
                  <c:v>6.2237495000000003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0.56086999999999998</c:v>
                </c:pt>
                <c:pt idx="1">
                  <c:v>0.64799899999999999</c:v>
                </c:pt>
                <c:pt idx="2">
                  <c:v>0.49110100000000001</c:v>
                </c:pt>
                <c:pt idx="3">
                  <c:v>0.69508700000000001</c:v>
                </c:pt>
                <c:pt idx="4">
                  <c:v>0.51044900000000004</c:v>
                </c:pt>
                <c:pt idx="5">
                  <c:v>0.52788199999999996</c:v>
                </c:pt>
                <c:pt idx="6">
                  <c:v>0.91376400000000002</c:v>
                </c:pt>
                <c:pt idx="7">
                  <c:v>0.45194099999999998</c:v>
                </c:pt>
                <c:pt idx="8">
                  <c:v>0.64975300000000002</c:v>
                </c:pt>
                <c:pt idx="9">
                  <c:v>0.67846099999999998</c:v>
                </c:pt>
                <c:pt idx="10">
                  <c:v>0.69522300000000004</c:v>
                </c:pt>
                <c:pt idx="11">
                  <c:v>0.471972</c:v>
                </c:pt>
                <c:pt idx="12">
                  <c:v>0.51257900000000001</c:v>
                </c:pt>
                <c:pt idx="13">
                  <c:v>0.54177299999999995</c:v>
                </c:pt>
                <c:pt idx="14">
                  <c:v>0.59186799999999995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0.71730090000000002</c:v>
                </c:pt>
                <c:pt idx="1">
                  <c:v>0.74191861999999997</c:v>
                </c:pt>
                <c:pt idx="2">
                  <c:v>0.69298824000000003</c:v>
                </c:pt>
                <c:pt idx="3">
                  <c:v>0.70145398999999997</c:v>
                </c:pt>
                <c:pt idx="4">
                  <c:v>0.74990171999999999</c:v>
                </c:pt>
                <c:pt idx="5">
                  <c:v>0.74326484999999998</c:v>
                </c:pt>
                <c:pt idx="6">
                  <c:v>1.0788582099999999</c:v>
                </c:pt>
                <c:pt idx="7">
                  <c:v>0.70038403999999999</c:v>
                </c:pt>
                <c:pt idx="8">
                  <c:v>0.73111309999999996</c:v>
                </c:pt>
                <c:pt idx="9">
                  <c:v>0.59084044000000002</c:v>
                </c:pt>
                <c:pt idx="10">
                  <c:v>0.77845396</c:v>
                </c:pt>
                <c:pt idx="11">
                  <c:v>0.61073675999999999</c:v>
                </c:pt>
                <c:pt idx="12">
                  <c:v>0.64375689999999997</c:v>
                </c:pt>
                <c:pt idx="13">
                  <c:v>0.68800136999999995</c:v>
                </c:pt>
                <c:pt idx="14">
                  <c:v>0.68458812999999996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33.5987674</c:v>
                </c:pt>
                <c:pt idx="1">
                  <c:v>33.687196800000002</c:v>
                </c:pt>
                <c:pt idx="2">
                  <c:v>34.433363700000001</c:v>
                </c:pt>
                <c:pt idx="3">
                  <c:v>34.536778200000001</c:v>
                </c:pt>
                <c:pt idx="4">
                  <c:v>35.250197700000001</c:v>
                </c:pt>
                <c:pt idx="5">
                  <c:v>35.515810199999997</c:v>
                </c:pt>
                <c:pt idx="6">
                  <c:v>34.964800699999998</c:v>
                </c:pt>
                <c:pt idx="7">
                  <c:v>36.233494499999999</c:v>
                </c:pt>
                <c:pt idx="8">
                  <c:v>36.748885799999996</c:v>
                </c:pt>
                <c:pt idx="9">
                  <c:v>37.944707200000003</c:v>
                </c:pt>
                <c:pt idx="10">
                  <c:v>37.7588115</c:v>
                </c:pt>
                <c:pt idx="11">
                  <c:v>38.5333009</c:v>
                </c:pt>
                <c:pt idx="12">
                  <c:v>38.659379399999999</c:v>
                </c:pt>
                <c:pt idx="13">
                  <c:v>40.060616400000001</c:v>
                </c:pt>
                <c:pt idx="14">
                  <c:v>40.047902700000002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83.421192970000007</c:v>
                </c:pt>
                <c:pt idx="1">
                  <c:v>57.171552220000002</c:v>
                </c:pt>
                <c:pt idx="2">
                  <c:v>57.031279789999999</c:v>
                </c:pt>
                <c:pt idx="3">
                  <c:v>56.904425600000003</c:v>
                </c:pt>
                <c:pt idx="4">
                  <c:v>56.715674419999999</c:v>
                </c:pt>
                <c:pt idx="5">
                  <c:v>55.664497050000001</c:v>
                </c:pt>
                <c:pt idx="6">
                  <c:v>55.257913889999998</c:v>
                </c:pt>
                <c:pt idx="7">
                  <c:v>54.632454969999998</c:v>
                </c:pt>
                <c:pt idx="8">
                  <c:v>53.604263279999998</c:v>
                </c:pt>
                <c:pt idx="9">
                  <c:v>53.003780259999999</c:v>
                </c:pt>
                <c:pt idx="10">
                  <c:v>52.652129000000002</c:v>
                </c:pt>
                <c:pt idx="11">
                  <c:v>52.206929039999999</c:v>
                </c:pt>
                <c:pt idx="12">
                  <c:v>51.388145110000004</c:v>
                </c:pt>
                <c:pt idx="13">
                  <c:v>50.959363830000001</c:v>
                </c:pt>
                <c:pt idx="14">
                  <c:v>45.35868103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Ústecký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59.496081400000001</c:v>
                </c:pt>
                <c:pt idx="1">
                  <c:v>58.518437499999997</c:v>
                </c:pt>
                <c:pt idx="2">
                  <c:v>58.349811699999997</c:v>
                </c:pt>
                <c:pt idx="3">
                  <c:v>57.373386099999998</c:v>
                </c:pt>
                <c:pt idx="4">
                  <c:v>57.147110699999999</c:v>
                </c:pt>
                <c:pt idx="5">
                  <c:v>56.715674399999997</c:v>
                </c:pt>
                <c:pt idx="6">
                  <c:v>56.344314500000003</c:v>
                </c:pt>
                <c:pt idx="7">
                  <c:v>55.1058035</c:v>
                </c:pt>
                <c:pt idx="8">
                  <c:v>54.992631600000003</c:v>
                </c:pt>
                <c:pt idx="9">
                  <c:v>54.8031626</c:v>
                </c:pt>
                <c:pt idx="10">
                  <c:v>54.720416200000003</c:v>
                </c:pt>
                <c:pt idx="11">
                  <c:v>54.3444164</c:v>
                </c:pt>
                <c:pt idx="12">
                  <c:v>53.547806600000001</c:v>
                </c:pt>
                <c:pt idx="13">
                  <c:v>52.4518919</c:v>
                </c:pt>
                <c:pt idx="14">
                  <c:v>52.218479299999998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18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9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2572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03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4577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4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29.09.2021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50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26. 9.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459276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7,1/den)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105.303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103.467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25. 9.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prodělaly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502907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992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1 113 743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683 387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366 209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6 069 585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281 181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237 186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307 485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430 170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622 742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268 686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321 310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634 113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25. 9.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50,00–54,99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55,00–57,99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53,00–55,99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56,00–58,99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302 747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818 086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779 019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369 227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6 069 585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333 018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449 292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655 077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160 501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240 461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310 641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625 664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329 249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25. 9.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83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93 711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26. 9.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53FD180C-DC43-4822-AD4B-D9E727655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080171"/>
              </p:ext>
            </p:extLst>
          </p:nvPr>
        </p:nvGraphicFramePr>
        <p:xfrm>
          <a:off x="838198" y="1281953"/>
          <a:ext cx="10515604" cy="489500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53617405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5614385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5430693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32662220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2250957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6978081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7177851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4029360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1663805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7779285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1275760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4832167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01232537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7175334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1412701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02502715"/>
                    </a:ext>
                  </a:extLst>
                </a:gridCol>
              </a:tblGrid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499164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55 185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165 087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195 087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195 912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152 941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119 366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137 689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240 631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2 156 716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73569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79 965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111 644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128 791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100 522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121 719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1 231 891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38113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43 166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61 270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69 037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111 337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550308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640 906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705486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082108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64 262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72 941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70 496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66 382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131 782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833 780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513449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75 904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462 872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724750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612 633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02805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41 752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83 394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023460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45 104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263151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74 965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85 837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94 080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124 500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100 900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113 530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81 337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1 321 627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398932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103 656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623 339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690754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57 888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59 783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94 607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604595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72 003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100 212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118 090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103 807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187 351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78 283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1 204 789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927726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272 868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899 331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693 939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790 859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1 060 391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1 170 696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912 076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1 058 916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1 752 676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11 777 478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785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26. 9.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951C87DD-689E-4897-98C8-8819AEBDD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698868"/>
              </p:ext>
            </p:extLst>
          </p:nvPr>
        </p:nvGraphicFramePr>
        <p:xfrm>
          <a:off x="838198" y="1272987"/>
          <a:ext cx="10515604" cy="490396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34943584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8670990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9942446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80827481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5181414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5108930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03995574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9556856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9574227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9211922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1526616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5274813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33295415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562905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248233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28439546"/>
                    </a:ext>
                  </a:extLst>
                </a:gridCol>
              </a:tblGrid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408031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98 890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98 025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116 794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107 943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71 818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69 566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120 903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1 086 074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624538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61 733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618 084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711021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56 228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359 397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150901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28 348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322 462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915882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743799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33 707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419 608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231617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232 087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232713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307 885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983289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264 546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166319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275 606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698050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97 392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668 163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271059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983934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29 343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302 082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65573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55 691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94 629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678460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449 536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348 998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398 645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535 628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476 149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478 736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463 917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360 917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5 937 621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253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26. 9.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19591681-D1AD-4A2F-A894-C6DE1D28F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793933"/>
              </p:ext>
            </p:extLst>
          </p:nvPr>
        </p:nvGraphicFramePr>
        <p:xfrm>
          <a:off x="838198" y="1326775"/>
          <a:ext cx="10515604" cy="4850192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82693975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5488637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38592886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84227143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5967110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3292522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03014239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5459628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9588995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77574929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149424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376938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08178380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9507730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9575942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307598262"/>
                    </a:ext>
                  </a:extLst>
                </a:gridCol>
              </a:tblGrid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357128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151 906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839794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872406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64 655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946058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23114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811001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188932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58 355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387402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579419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77 961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937841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41661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66 174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180 860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12135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939907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106 774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249554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144 735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89629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66 161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81 358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185 999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449 780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146 716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1 322 093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86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7187</TotalTime>
  <Words>1853</Words>
  <Application>Microsoft Office PowerPoint</Application>
  <PresentationFormat>Širokoúhlá obrazovka</PresentationFormat>
  <Paragraphs>892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26. 9. 2021</vt:lpstr>
      <vt:lpstr>Stav očkování obyvatel v ČR k 25. 9. 2021</vt:lpstr>
      <vt:lpstr>Očkovaní v krajích (podle místa podání)</vt:lpstr>
      <vt:lpstr>Očkovaní v krajích (podle místa bydliště)</vt:lpstr>
      <vt:lpstr>Počet podaných dávek k 26. 9. 2021</vt:lpstr>
      <vt:lpstr>Ukončené očkování k 26. 9. 2021</vt:lpstr>
      <vt:lpstr>Praktičtí lékaři – dávky k 26. 9. 2021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Malíř Radek Mgr.</cp:lastModifiedBy>
  <cp:revision>390</cp:revision>
  <cp:lastPrinted>2021-07-19T08:31:38Z</cp:lastPrinted>
  <dcterms:created xsi:type="dcterms:W3CDTF">2021-01-14T19:24:21Z</dcterms:created>
  <dcterms:modified xsi:type="dcterms:W3CDTF">2021-09-29T14:17:25Z</dcterms:modified>
</cp:coreProperties>
</file>