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723" r:id="rId4"/>
    <p:sldId id="2269" r:id="rId5"/>
    <p:sldId id="2263" r:id="rId6"/>
    <p:sldId id="2264" r:id="rId7"/>
    <p:sldId id="2270" r:id="rId8"/>
    <p:sldId id="2271" r:id="rId9"/>
    <p:sldId id="2224" r:id="rId10"/>
    <p:sldId id="2225" r:id="rId11"/>
    <p:sldId id="2250" r:id="rId12"/>
    <p:sldId id="750" r:id="rId13"/>
    <p:sldId id="2221" r:id="rId14"/>
    <p:sldId id="705" r:id="rId1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5" d="100"/>
          <a:sy n="105" d="100"/>
        </p:scale>
        <p:origin x="15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75"/>
          <c:w val="0.73221684886657512"/>
          <c:h val="0.800628266289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59.474267599999997</c:v>
                </c:pt>
                <c:pt idx="1">
                  <c:v>58.359996500000001</c:v>
                </c:pt>
                <c:pt idx="2">
                  <c:v>56.922347899999998</c:v>
                </c:pt>
                <c:pt idx="3">
                  <c:v>58.103684899999998</c:v>
                </c:pt>
                <c:pt idx="4">
                  <c:v>57.167031100000003</c:v>
                </c:pt>
                <c:pt idx="5">
                  <c:v>56.545665300000003</c:v>
                </c:pt>
                <c:pt idx="6">
                  <c:v>56.175798299999997</c:v>
                </c:pt>
                <c:pt idx="7">
                  <c:v>54.932524399999998</c:v>
                </c:pt>
                <c:pt idx="8">
                  <c:v>54.150507599999997</c:v>
                </c:pt>
                <c:pt idx="9">
                  <c:v>54.816745099999999</c:v>
                </c:pt>
                <c:pt idx="10">
                  <c:v>53.392148900000002</c:v>
                </c:pt>
                <c:pt idx="11">
                  <c:v>54.427553000000003</c:v>
                </c:pt>
                <c:pt idx="12">
                  <c:v>54.631745100000003</c:v>
                </c:pt>
                <c:pt idx="13">
                  <c:v>52.418609799999999</c:v>
                </c:pt>
                <c:pt idx="14">
                  <c:v>52.090807300000002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0.79531969999999996</c:v>
                </c:pt>
                <c:pt idx="1">
                  <c:v>1.0515759</c:v>
                </c:pt>
                <c:pt idx="2">
                  <c:v>0.9001403</c:v>
                </c:pt>
                <c:pt idx="3">
                  <c:v>1.182023</c:v>
                </c:pt>
                <c:pt idx="4">
                  <c:v>0.89270309999999997</c:v>
                </c:pt>
                <c:pt idx="5">
                  <c:v>1.0365941999999999</c:v>
                </c:pt>
                <c:pt idx="6">
                  <c:v>0.9413899</c:v>
                </c:pt>
                <c:pt idx="7">
                  <c:v>0.88303469999999995</c:v>
                </c:pt>
                <c:pt idx="8">
                  <c:v>0.95485399999999998</c:v>
                </c:pt>
                <c:pt idx="9">
                  <c:v>0.98163529999999999</c:v>
                </c:pt>
                <c:pt idx="10">
                  <c:v>0.91825990000000002</c:v>
                </c:pt>
                <c:pt idx="11">
                  <c:v>0.90313690000000002</c:v>
                </c:pt>
                <c:pt idx="12">
                  <c:v>0.94576629999999995</c:v>
                </c:pt>
                <c:pt idx="13">
                  <c:v>0.84387270000000003</c:v>
                </c:pt>
                <c:pt idx="14">
                  <c:v>0.86277720000000002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5.7217029999999998</c:v>
                </c:pt>
                <c:pt idx="1">
                  <c:v>6.4360653000000001</c:v>
                </c:pt>
                <c:pt idx="2">
                  <c:v>7.227811</c:v>
                </c:pt>
                <c:pt idx="3">
                  <c:v>5.6736504999999999</c:v>
                </c:pt>
                <c:pt idx="4">
                  <c:v>6.3135633000000002</c:v>
                </c:pt>
                <c:pt idx="5">
                  <c:v>6.4338194</c:v>
                </c:pt>
                <c:pt idx="6">
                  <c:v>6.8565462999999998</c:v>
                </c:pt>
                <c:pt idx="7">
                  <c:v>7.5699619</c:v>
                </c:pt>
                <c:pt idx="8">
                  <c:v>7.4783717000000003</c:v>
                </c:pt>
                <c:pt idx="9">
                  <c:v>5.8245737000000002</c:v>
                </c:pt>
                <c:pt idx="10">
                  <c:v>7.0130439000000004</c:v>
                </c:pt>
                <c:pt idx="11">
                  <c:v>5.8548776</c:v>
                </c:pt>
                <c:pt idx="12">
                  <c:v>5.5812343000000002</c:v>
                </c:pt>
                <c:pt idx="13">
                  <c:v>6.6701652999999999</c:v>
                </c:pt>
                <c:pt idx="14">
                  <c:v>6.7567824999999999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0.14935599999999999</c:v>
                </c:pt>
                <c:pt idx="1">
                  <c:v>0.26037300000000002</c:v>
                </c:pt>
                <c:pt idx="2">
                  <c:v>0.218227</c:v>
                </c:pt>
                <c:pt idx="3">
                  <c:v>0.180288</c:v>
                </c:pt>
                <c:pt idx="4">
                  <c:v>0.147929</c:v>
                </c:pt>
                <c:pt idx="5">
                  <c:v>0.22914899999999999</c:v>
                </c:pt>
                <c:pt idx="6">
                  <c:v>0.18678900000000001</c:v>
                </c:pt>
                <c:pt idx="7">
                  <c:v>0.139235</c:v>
                </c:pt>
                <c:pt idx="8">
                  <c:v>0.18961500000000001</c:v>
                </c:pt>
                <c:pt idx="9">
                  <c:v>0.22154099999999999</c:v>
                </c:pt>
                <c:pt idx="10">
                  <c:v>0.154279</c:v>
                </c:pt>
                <c:pt idx="11">
                  <c:v>0.188196</c:v>
                </c:pt>
                <c:pt idx="12">
                  <c:v>0.16547799999999999</c:v>
                </c:pt>
                <c:pt idx="13">
                  <c:v>0.24513099999999999</c:v>
                </c:pt>
                <c:pt idx="14">
                  <c:v>0.27786499999999997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0.40090241999999998</c:v>
                </c:pt>
                <c:pt idx="1">
                  <c:v>0.29148847</c:v>
                </c:pt>
                <c:pt idx="2">
                  <c:v>0.24146564000000001</c:v>
                </c:pt>
                <c:pt idx="3">
                  <c:v>0.21758931000000001</c:v>
                </c:pt>
                <c:pt idx="4">
                  <c:v>0.45715103000000001</c:v>
                </c:pt>
                <c:pt idx="5">
                  <c:v>0.34797024999999998</c:v>
                </c:pt>
                <c:pt idx="6">
                  <c:v>0.27020122000000002</c:v>
                </c:pt>
                <c:pt idx="7">
                  <c:v>0.33948161999999998</c:v>
                </c:pt>
                <c:pt idx="8">
                  <c:v>0.3071353</c:v>
                </c:pt>
                <c:pt idx="9">
                  <c:v>0.31138157999999999</c:v>
                </c:pt>
                <c:pt idx="10">
                  <c:v>0.18341065000000001</c:v>
                </c:pt>
                <c:pt idx="11">
                  <c:v>0.22433526000000001</c:v>
                </c:pt>
                <c:pt idx="12">
                  <c:v>0.18220955</c:v>
                </c:pt>
                <c:pt idx="13">
                  <c:v>0.28520314000000002</c:v>
                </c:pt>
                <c:pt idx="14">
                  <c:v>0.27580322000000002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Zlínský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33.458451599999997</c:v>
                </c:pt>
                <c:pt idx="1">
                  <c:v>33.600501299999998</c:v>
                </c:pt>
                <c:pt idx="2">
                  <c:v>34.490008199999998</c:v>
                </c:pt>
                <c:pt idx="3">
                  <c:v>34.642764100000001</c:v>
                </c:pt>
                <c:pt idx="4">
                  <c:v>35.021622200000003</c:v>
                </c:pt>
                <c:pt idx="5">
                  <c:v>35.4068021</c:v>
                </c:pt>
                <c:pt idx="6">
                  <c:v>35.5692752</c:v>
                </c:pt>
                <c:pt idx="7">
                  <c:v>36.135762</c:v>
                </c:pt>
                <c:pt idx="8">
                  <c:v>36.9195165</c:v>
                </c:pt>
                <c:pt idx="9">
                  <c:v>37.844123199999999</c:v>
                </c:pt>
                <c:pt idx="10">
                  <c:v>38.338858100000003</c:v>
                </c:pt>
                <c:pt idx="11">
                  <c:v>38.401901100000003</c:v>
                </c:pt>
                <c:pt idx="12">
                  <c:v>38.493566999999999</c:v>
                </c:pt>
                <c:pt idx="13">
                  <c:v>39.537018600000003</c:v>
                </c:pt>
                <c:pt idx="14">
                  <c:v>39.735964799999998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788E-3"/>
          <c:y val="5.0081916086988656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75"/>
          <c:w val="0.73221684886657512"/>
          <c:h val="0.800628266289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84.568674999999999</c:v>
                </c:pt>
                <c:pt idx="1">
                  <c:v>83.693654800000004</c:v>
                </c:pt>
                <c:pt idx="2">
                  <c:v>83.0467984</c:v>
                </c:pt>
                <c:pt idx="3">
                  <c:v>82.881066700000005</c:v>
                </c:pt>
                <c:pt idx="4">
                  <c:v>82.107892399999997</c:v>
                </c:pt>
                <c:pt idx="5">
                  <c:v>81.879470499999996</c:v>
                </c:pt>
                <c:pt idx="6">
                  <c:v>81.302915799999994</c:v>
                </c:pt>
                <c:pt idx="7">
                  <c:v>81.297707500000001</c:v>
                </c:pt>
                <c:pt idx="8">
                  <c:v>80.149589300000002</c:v>
                </c:pt>
                <c:pt idx="9">
                  <c:v>80.296963399999996</c:v>
                </c:pt>
                <c:pt idx="10">
                  <c:v>80.202754499999998</c:v>
                </c:pt>
                <c:pt idx="11">
                  <c:v>79.327390500000007</c:v>
                </c:pt>
                <c:pt idx="12">
                  <c:v>78.643846699999997</c:v>
                </c:pt>
                <c:pt idx="13">
                  <c:v>77.973684899999995</c:v>
                </c:pt>
                <c:pt idx="14">
                  <c:v>77.192297800000006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0.89199669999999998</c:v>
                </c:pt>
                <c:pt idx="1">
                  <c:v>1.1001742000000001</c:v>
                </c:pt>
                <c:pt idx="2">
                  <c:v>1.0714140000000001</c:v>
                </c:pt>
                <c:pt idx="3">
                  <c:v>0.93584270000000003</c:v>
                </c:pt>
                <c:pt idx="4">
                  <c:v>1.0477828</c:v>
                </c:pt>
                <c:pt idx="5">
                  <c:v>1.0346966</c:v>
                </c:pt>
                <c:pt idx="6">
                  <c:v>1.0519124</c:v>
                </c:pt>
                <c:pt idx="7">
                  <c:v>0.95016420000000001</c:v>
                </c:pt>
                <c:pt idx="8">
                  <c:v>1.0419369000000001</c:v>
                </c:pt>
                <c:pt idx="9">
                  <c:v>1.0103025000000001</c:v>
                </c:pt>
                <c:pt idx="10">
                  <c:v>1.0672974</c:v>
                </c:pt>
                <c:pt idx="11">
                  <c:v>1.1166244999999999</c:v>
                </c:pt>
                <c:pt idx="12">
                  <c:v>0.9923073</c:v>
                </c:pt>
                <c:pt idx="13">
                  <c:v>1.0989842000000001</c:v>
                </c:pt>
                <c:pt idx="14">
                  <c:v>1.0115634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2.6028042</c:v>
                </c:pt>
                <c:pt idx="1">
                  <c:v>2.6390481000000001</c:v>
                </c:pt>
                <c:pt idx="2">
                  <c:v>2.4474703</c:v>
                </c:pt>
                <c:pt idx="3">
                  <c:v>2.6087902999999999</c:v>
                </c:pt>
                <c:pt idx="4">
                  <c:v>2.9519576999999999</c:v>
                </c:pt>
                <c:pt idx="5">
                  <c:v>3.1653783999999998</c:v>
                </c:pt>
                <c:pt idx="6">
                  <c:v>2.8644791999999999</c:v>
                </c:pt>
                <c:pt idx="7">
                  <c:v>2.8842903999999998</c:v>
                </c:pt>
                <c:pt idx="8">
                  <c:v>3.2070903999999998</c:v>
                </c:pt>
                <c:pt idx="9">
                  <c:v>2.7981626999999998</c:v>
                </c:pt>
                <c:pt idx="10">
                  <c:v>2.6336284999999999</c:v>
                </c:pt>
                <c:pt idx="11">
                  <c:v>3.1347038</c:v>
                </c:pt>
                <c:pt idx="12">
                  <c:v>3.0299147999999998</c:v>
                </c:pt>
                <c:pt idx="13">
                  <c:v>2.9831371</c:v>
                </c:pt>
                <c:pt idx="14">
                  <c:v>3.2757784999999999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3.2607999999999998E-2</c:v>
                </c:pt>
                <c:pt idx="1">
                  <c:v>6.7308999999999994E-2</c:v>
                </c:pt>
                <c:pt idx="2">
                  <c:v>3.4440999999999999E-2</c:v>
                </c:pt>
                <c:pt idx="3">
                  <c:v>4.0091000000000002E-2</c:v>
                </c:pt>
                <c:pt idx="4">
                  <c:v>4.2819999999999997E-2</c:v>
                </c:pt>
                <c:pt idx="5">
                  <c:v>3.1725999999999997E-2</c:v>
                </c:pt>
                <c:pt idx="6">
                  <c:v>5.6002999999999997E-2</c:v>
                </c:pt>
                <c:pt idx="7">
                  <c:v>3.9537000000000003E-2</c:v>
                </c:pt>
                <c:pt idx="8">
                  <c:v>5.2745E-2</c:v>
                </c:pt>
                <c:pt idx="9">
                  <c:v>5.8423999999999997E-2</c:v>
                </c:pt>
                <c:pt idx="10">
                  <c:v>4.8076000000000001E-2</c:v>
                </c:pt>
                <c:pt idx="11">
                  <c:v>3.7012000000000003E-2</c:v>
                </c:pt>
                <c:pt idx="12">
                  <c:v>9.1426999999999994E-2</c:v>
                </c:pt>
                <c:pt idx="13">
                  <c:v>5.2933000000000001E-2</c:v>
                </c:pt>
                <c:pt idx="14">
                  <c:v>6.7983000000000002E-2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9.2750260000000001E-2</c:v>
                </c:pt>
                <c:pt idx="1">
                  <c:v>8.3391660000000006E-2</c:v>
                </c:pt>
                <c:pt idx="2">
                  <c:v>6.230608E-2</c:v>
                </c:pt>
                <c:pt idx="3">
                  <c:v>0.11282803</c:v>
                </c:pt>
                <c:pt idx="4">
                  <c:v>4.6063519999999997E-2</c:v>
                </c:pt>
                <c:pt idx="5">
                  <c:v>6.5614909999999999E-2</c:v>
                </c:pt>
                <c:pt idx="6">
                  <c:v>0.18187455</c:v>
                </c:pt>
                <c:pt idx="7">
                  <c:v>5.9305549999999999E-2</c:v>
                </c:pt>
                <c:pt idx="8">
                  <c:v>8.127972E-2</c:v>
                </c:pt>
                <c:pt idx="9">
                  <c:v>0.10544765</c:v>
                </c:pt>
                <c:pt idx="10">
                  <c:v>4.3909829999999997E-2</c:v>
                </c:pt>
                <c:pt idx="11">
                  <c:v>4.3912199999999998E-2</c:v>
                </c:pt>
                <c:pt idx="12">
                  <c:v>9.0262690000000007E-2</c:v>
                </c:pt>
                <c:pt idx="13">
                  <c:v>5.5453330000000002E-2</c:v>
                </c:pt>
                <c:pt idx="14">
                  <c:v>9.3791509999999995E-2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11.8111663</c:v>
                </c:pt>
                <c:pt idx="1">
                  <c:v>12.4164222</c:v>
                </c:pt>
                <c:pt idx="2">
                  <c:v>13.337570599999999</c:v>
                </c:pt>
                <c:pt idx="3">
                  <c:v>13.421381200000001</c:v>
                </c:pt>
                <c:pt idx="4">
                  <c:v>13.803483999999999</c:v>
                </c:pt>
                <c:pt idx="5">
                  <c:v>13.8231138</c:v>
                </c:pt>
                <c:pt idx="6">
                  <c:v>14.5428152</c:v>
                </c:pt>
                <c:pt idx="7">
                  <c:v>14.7689953</c:v>
                </c:pt>
                <c:pt idx="8">
                  <c:v>15.4673584</c:v>
                </c:pt>
                <c:pt idx="9">
                  <c:v>15.730700000000001</c:v>
                </c:pt>
                <c:pt idx="10">
                  <c:v>16.004333299999999</c:v>
                </c:pt>
                <c:pt idx="11">
                  <c:v>16.3403572</c:v>
                </c:pt>
                <c:pt idx="12">
                  <c:v>17.152241100000001</c:v>
                </c:pt>
                <c:pt idx="13">
                  <c:v>17.8358077</c:v>
                </c:pt>
                <c:pt idx="14">
                  <c:v>18.358585699999999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788E-3"/>
          <c:y val="5.0081916086988656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5289779551144775"/>
          <c:w val="0.73221684886657512"/>
          <c:h val="0.80062826628927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86.1179408</c:v>
                </c:pt>
                <c:pt idx="1">
                  <c:v>85.452651599999996</c:v>
                </c:pt>
                <c:pt idx="2">
                  <c:v>85.287087499999998</c:v>
                </c:pt>
                <c:pt idx="3">
                  <c:v>84.846924700000002</c:v>
                </c:pt>
                <c:pt idx="4">
                  <c:v>83.842015799999999</c:v>
                </c:pt>
                <c:pt idx="5">
                  <c:v>83.859866299999993</c:v>
                </c:pt>
                <c:pt idx="6">
                  <c:v>83.155896100000007</c:v>
                </c:pt>
                <c:pt idx="7">
                  <c:v>83.272906599999999</c:v>
                </c:pt>
                <c:pt idx="8">
                  <c:v>81.933295900000005</c:v>
                </c:pt>
                <c:pt idx="9">
                  <c:v>82.212048899999999</c:v>
                </c:pt>
                <c:pt idx="10">
                  <c:v>82.1043667</c:v>
                </c:pt>
                <c:pt idx="11">
                  <c:v>81.146149600000001</c:v>
                </c:pt>
                <c:pt idx="12">
                  <c:v>80.797950499999999</c:v>
                </c:pt>
                <c:pt idx="13">
                  <c:v>80.114832899999996</c:v>
                </c:pt>
                <c:pt idx="14">
                  <c:v>78.854522299999999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0.95888340000000005</c:v>
                </c:pt>
                <c:pt idx="1">
                  <c:v>1.1972573</c:v>
                </c:pt>
                <c:pt idx="2">
                  <c:v>1.1330997</c:v>
                </c:pt>
                <c:pt idx="3">
                  <c:v>1.0244816000000001</c:v>
                </c:pt>
                <c:pt idx="4">
                  <c:v>1.1400060999999999</c:v>
                </c:pt>
                <c:pt idx="5">
                  <c:v>1.1578774000000001</c:v>
                </c:pt>
                <c:pt idx="6">
                  <c:v>1.1328244999999999</c:v>
                </c:pt>
                <c:pt idx="7">
                  <c:v>1.0375303</c:v>
                </c:pt>
                <c:pt idx="8">
                  <c:v>1.1242141000000001</c:v>
                </c:pt>
                <c:pt idx="9">
                  <c:v>1.0702472000000001</c:v>
                </c:pt>
                <c:pt idx="10">
                  <c:v>1.1554504999999999</c:v>
                </c:pt>
                <c:pt idx="11">
                  <c:v>1.2037671999999999</c:v>
                </c:pt>
                <c:pt idx="12">
                  <c:v>1.0496175999999999</c:v>
                </c:pt>
                <c:pt idx="13">
                  <c:v>1.1466833000000001</c:v>
                </c:pt>
                <c:pt idx="14">
                  <c:v>1.1154526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2.5154139999999998</c:v>
                </c:pt>
                <c:pt idx="1">
                  <c:v>2.4179599999999999</c:v>
                </c:pt>
                <c:pt idx="2">
                  <c:v>2.2152335999999999</c:v>
                </c:pt>
                <c:pt idx="3">
                  <c:v>2.3451898999999998</c:v>
                </c:pt>
                <c:pt idx="4">
                  <c:v>2.9183042000000001</c:v>
                </c:pt>
                <c:pt idx="5">
                  <c:v>2.7193200000000002</c:v>
                </c:pt>
                <c:pt idx="6">
                  <c:v>2.6352880000000001</c:v>
                </c:pt>
                <c:pt idx="7">
                  <c:v>2.6036914000000002</c:v>
                </c:pt>
                <c:pt idx="8">
                  <c:v>2.9916646999999998</c:v>
                </c:pt>
                <c:pt idx="9">
                  <c:v>2.6314335999999998</c:v>
                </c:pt>
                <c:pt idx="10">
                  <c:v>2.3968878999999998</c:v>
                </c:pt>
                <c:pt idx="11">
                  <c:v>2.8784318</c:v>
                </c:pt>
                <c:pt idx="12">
                  <c:v>2.6937422</c:v>
                </c:pt>
                <c:pt idx="13">
                  <c:v>2.8658858</c:v>
                </c:pt>
                <c:pt idx="14">
                  <c:v>3.0855920999999999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2.3640999999999999E-2</c:v>
                </c:pt>
                <c:pt idx="1">
                  <c:v>5.919E-2</c:v>
                </c:pt>
                <c:pt idx="2">
                  <c:v>3.1212E-2</c:v>
                </c:pt>
                <c:pt idx="3">
                  <c:v>3.5069999999999997E-2</c:v>
                </c:pt>
                <c:pt idx="4">
                  <c:v>2.8802000000000001E-2</c:v>
                </c:pt>
                <c:pt idx="5">
                  <c:v>3.6312999999999998E-2</c:v>
                </c:pt>
                <c:pt idx="6">
                  <c:v>4.9528999999999997E-2</c:v>
                </c:pt>
                <c:pt idx="7">
                  <c:v>3.9461999999999997E-2</c:v>
                </c:pt>
                <c:pt idx="8">
                  <c:v>4.4044E-2</c:v>
                </c:pt>
                <c:pt idx="9">
                  <c:v>5.4616999999999999E-2</c:v>
                </c:pt>
                <c:pt idx="10">
                  <c:v>3.7619E-2</c:v>
                </c:pt>
                <c:pt idx="11">
                  <c:v>3.2645E-2</c:v>
                </c:pt>
                <c:pt idx="12">
                  <c:v>8.5144999999999998E-2</c:v>
                </c:pt>
                <c:pt idx="13">
                  <c:v>4.4420000000000001E-2</c:v>
                </c:pt>
                <c:pt idx="14">
                  <c:v>6.0461000000000001E-2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8.0379770000000003E-2</c:v>
                </c:pt>
                <c:pt idx="1">
                  <c:v>7.1873870000000006E-2</c:v>
                </c:pt>
                <c:pt idx="2">
                  <c:v>6.163304E-2</c:v>
                </c:pt>
                <c:pt idx="3">
                  <c:v>9.9985820000000003E-2</c:v>
                </c:pt>
                <c:pt idx="4">
                  <c:v>5.6675120000000002E-2</c:v>
                </c:pt>
                <c:pt idx="5">
                  <c:v>3.5487329999999997E-2</c:v>
                </c:pt>
                <c:pt idx="6">
                  <c:v>0.20122113</c:v>
                </c:pt>
                <c:pt idx="7">
                  <c:v>5.015004E-2</c:v>
                </c:pt>
                <c:pt idx="8">
                  <c:v>7.707638E-2</c:v>
                </c:pt>
                <c:pt idx="9">
                  <c:v>9.2051079999999993E-2</c:v>
                </c:pt>
                <c:pt idx="10">
                  <c:v>3.9272910000000001E-2</c:v>
                </c:pt>
                <c:pt idx="11">
                  <c:v>4.1621779999999997E-2</c:v>
                </c:pt>
                <c:pt idx="12">
                  <c:v>7.8363409999999994E-2</c:v>
                </c:pt>
                <c:pt idx="13">
                  <c:v>4.1129239999999997E-2</c:v>
                </c:pt>
                <c:pt idx="14">
                  <c:v>8.2671819999999993E-2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ČR</c:v>
                </c:pt>
                <c:pt idx="7">
                  <c:v>Plzeňský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10.303741</c:v>
                </c:pt>
                <c:pt idx="1">
                  <c:v>10.801067</c:v>
                </c:pt>
                <c:pt idx="2">
                  <c:v>11.271734500000001</c:v>
                </c:pt>
                <c:pt idx="3">
                  <c:v>11.6483484</c:v>
                </c:pt>
                <c:pt idx="4">
                  <c:v>12.014196699999999</c:v>
                </c:pt>
                <c:pt idx="5">
                  <c:v>12.1911364</c:v>
                </c:pt>
                <c:pt idx="6">
                  <c:v>12.8252411</c:v>
                </c:pt>
                <c:pt idx="7">
                  <c:v>12.9962593</c:v>
                </c:pt>
                <c:pt idx="8">
                  <c:v>13.829705199999999</c:v>
                </c:pt>
                <c:pt idx="9">
                  <c:v>13.939602199999999</c:v>
                </c:pt>
                <c:pt idx="10">
                  <c:v>14.266402599999999</c:v>
                </c:pt>
                <c:pt idx="11">
                  <c:v>14.697385199999999</c:v>
                </c:pt>
                <c:pt idx="12">
                  <c:v>15.295181400000001</c:v>
                </c:pt>
                <c:pt idx="13">
                  <c:v>15.7870492</c:v>
                </c:pt>
                <c:pt idx="14">
                  <c:v>16.801299700000001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857537384070788E-3"/>
          <c:y val="5.0081916086988656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Královéhradecký kraj</c:v>
                </c:pt>
                <c:pt idx="3">
                  <c:v>ČR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85.148724720000004</c:v>
                </c:pt>
                <c:pt idx="1">
                  <c:v>58.061601549999999</c:v>
                </c:pt>
                <c:pt idx="2">
                  <c:v>57.703934070000003</c:v>
                </c:pt>
                <c:pt idx="3">
                  <c:v>57.582259469999997</c:v>
                </c:pt>
                <c:pt idx="4">
                  <c:v>57.557365310000002</c:v>
                </c:pt>
                <c:pt idx="5">
                  <c:v>56.503525140000001</c:v>
                </c:pt>
                <c:pt idx="6">
                  <c:v>55.857498839999998</c:v>
                </c:pt>
                <c:pt idx="7">
                  <c:v>55.273412860000001</c:v>
                </c:pt>
                <c:pt idx="8">
                  <c:v>54.365660509999998</c:v>
                </c:pt>
                <c:pt idx="9">
                  <c:v>53.663472489999997</c:v>
                </c:pt>
                <c:pt idx="10">
                  <c:v>53.437070079999998</c:v>
                </c:pt>
                <c:pt idx="11">
                  <c:v>53.018022629999997</c:v>
                </c:pt>
                <c:pt idx="12">
                  <c:v>52.254349189999999</c:v>
                </c:pt>
                <c:pt idx="13">
                  <c:v>51.63182252</c:v>
                </c:pt>
                <c:pt idx="14">
                  <c:v>46.015835510000002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ax val="10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Ústecký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60.269587199999997</c:v>
                </c:pt>
                <c:pt idx="1">
                  <c:v>59.411572399999997</c:v>
                </c:pt>
                <c:pt idx="2">
                  <c:v>59.285707899999998</c:v>
                </c:pt>
                <c:pt idx="3">
                  <c:v>58.059734200000001</c:v>
                </c:pt>
                <c:pt idx="4">
                  <c:v>57.822488300000003</c:v>
                </c:pt>
                <c:pt idx="5">
                  <c:v>57.582259499999999</c:v>
                </c:pt>
                <c:pt idx="6">
                  <c:v>57.1171881</c:v>
                </c:pt>
                <c:pt idx="7">
                  <c:v>55.815559200000003</c:v>
                </c:pt>
                <c:pt idx="8">
                  <c:v>55.798380399999999</c:v>
                </c:pt>
                <c:pt idx="9">
                  <c:v>55.577511399999999</c:v>
                </c:pt>
                <c:pt idx="10">
                  <c:v>55.330689999999997</c:v>
                </c:pt>
                <c:pt idx="11">
                  <c:v>55.105361600000002</c:v>
                </c:pt>
                <c:pt idx="12">
                  <c:v>54.310408700000004</c:v>
                </c:pt>
                <c:pt idx="13">
                  <c:v>53.262482499999997</c:v>
                </c:pt>
                <c:pt idx="14">
                  <c:v>52.953584499999998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18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9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2572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03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4577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4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50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Posilující očkování k 24.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4723B713-D7CD-49D6-8554-1C654F2F2A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289206"/>
              </p:ext>
            </p:extLst>
          </p:nvPr>
        </p:nvGraphicFramePr>
        <p:xfrm>
          <a:off x="838198" y="1290917"/>
          <a:ext cx="10515604" cy="488604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98327938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3808688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1289207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09952666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9392777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6803587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20939957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7347474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89182776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97587095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0030946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38889857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32641981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3048048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3074845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44408358"/>
                    </a:ext>
                  </a:extLst>
                </a:gridCol>
              </a:tblGrid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638451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32 464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677080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782048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38552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291693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641671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041475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492068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8070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264435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630127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789095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796304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322306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311320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115 900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220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07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24.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1394348B-76C6-4B91-80DB-2F6F9F86C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023783"/>
              </p:ext>
            </p:extLst>
          </p:nvPr>
        </p:nvGraphicFramePr>
        <p:xfrm>
          <a:off x="838198" y="1308847"/>
          <a:ext cx="10515604" cy="4868112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01395992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6168006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2947979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06784704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36270940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3675972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15818816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9118915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612800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13071037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640185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30478574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68232972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06526006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7903344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43683960"/>
                    </a:ext>
                  </a:extLst>
                </a:gridCol>
              </a:tblGrid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4013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815221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136 205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133079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65 743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618720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17834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66360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35219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38615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977102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32832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61692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66 382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29058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99 525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4074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051611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146 475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643252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61 990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67 965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82 990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112 521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149 930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1 345 204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800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DD2DAC-A51E-4577-8249-7E8108DAF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87" y="1873624"/>
            <a:ext cx="7790331" cy="430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24.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655174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437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62,4/den)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79,3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106.083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103.763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23.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prodělali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282472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60+ k 23.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 60+)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138 005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335 765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319 391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174 602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154 135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138 688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2 783 787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156 815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115 650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210 531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312 003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159 409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171 721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79 346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317 726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prodělali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315304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65+ k 23.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 65+)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105 748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260 178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253 111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134 019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107 631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2 158 322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90 819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162 953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241 897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122 532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132 715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243 130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prodělali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346544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33680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1 136 807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694 026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317 835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6 162 325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370 411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333 959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284 232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162 123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240 555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311 312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436 583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632 417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273 215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325 550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643 300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51,00–54,99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55,00–58,99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2" name="TextBox 6">
            <a:extLst>
              <a:ext uri="{FF2B5EF4-FFF2-40B4-BE49-F238E27FC236}">
                <a16:creationId xmlns:a16="http://schemas.microsoft.com/office/drawing/2014/main" id="{472CBAC0-5946-4465-9EE6-68C518EFE2ED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23. 10. 2021</a:t>
            </a:r>
          </a:p>
        </p:txBody>
      </p:sp>
    </p:spTree>
    <p:extLst>
      <p:ext uri="{BB962C8B-B14F-4D97-AF65-F5344CB8AC3E}">
        <p14:creationId xmlns:p14="http://schemas.microsoft.com/office/powerpoint/2010/main" val="394499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54,00–56,99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57,00–58,99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306 683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830 572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791 514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373 644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318 488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6 162 325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337 586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291 835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455 875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664 333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162 291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243 828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315 065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635 333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333 884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636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101 394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9" name="TextBox 6">
            <a:extLst>
              <a:ext uri="{FF2B5EF4-FFF2-40B4-BE49-F238E27FC236}">
                <a16:creationId xmlns:a16="http://schemas.microsoft.com/office/drawing/2014/main" id="{A0843AE9-191E-4072-A375-50C11518A134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23. 10. 2021</a:t>
            </a:r>
          </a:p>
        </p:txBody>
      </p:sp>
    </p:spTree>
    <p:extLst>
      <p:ext uri="{BB962C8B-B14F-4D97-AF65-F5344CB8AC3E}">
        <p14:creationId xmlns:p14="http://schemas.microsoft.com/office/powerpoint/2010/main" val="209279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24.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632B225F-2ECB-4E56-9912-D453C9BA6A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114061"/>
              </p:ext>
            </p:extLst>
          </p:nvPr>
        </p:nvGraphicFramePr>
        <p:xfrm>
          <a:off x="838198" y="1281953"/>
          <a:ext cx="10515604" cy="489500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33756547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3225670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37952498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79126443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10261316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37879200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89616246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32730267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1760655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47774456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6092798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5949096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99344151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2823401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7842208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25181408"/>
                    </a:ext>
                  </a:extLst>
                </a:gridCol>
              </a:tblGrid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64847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170 913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236 327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156 658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145 191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249 764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122 987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2 233 442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503621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77 912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131 161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103 791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123 060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204 115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1 260 205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675841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54 145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70 147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113 208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727 893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817149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656 859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218698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48 994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319 241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533461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66 267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74 254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90 699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71 794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133 952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077971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44 724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101241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52 602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625 580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880142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84 782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532 447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17842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54 207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52 968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37 365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815110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109 099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88 216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102 655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114 974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197 004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85 803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1 355 498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953237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44 032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52 617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50 790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63 348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637 212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175271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54 244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96 068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609 407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152116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87 662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73 760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102 277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111 426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105 792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191 335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81 534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1 233 605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759376"/>
                  </a:ext>
                </a:extLst>
              </a:tr>
              <a:tr h="30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299 060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714 652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810 596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1 080 873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1 193 323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957 271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960 296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1 072 693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1 789 430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759 000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12 074 993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252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24.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6AD82F8E-8FBD-4E93-8817-BDCB2D7C8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930032"/>
              </p:ext>
            </p:extLst>
          </p:nvPr>
        </p:nvGraphicFramePr>
        <p:xfrm>
          <a:off x="838198" y="1299881"/>
          <a:ext cx="10515604" cy="487708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263562072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3073453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6003403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39791849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838226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6753829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18203923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7312588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2284840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70130725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2345584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8260619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54532443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4633881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4973094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30918678"/>
                    </a:ext>
                  </a:extLst>
                </a:gridCol>
              </a:tblGrid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85533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104 752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86 476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101 180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101 236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109 907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121 478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1 113 735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977696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57 114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62 212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101 664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630 068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861434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35 335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364 426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800685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068370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976102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67 021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427 953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171107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247367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50 733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312 843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65727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963929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43 145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133073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64 298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52 032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97 821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680 991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645651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31324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913546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61 012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53 532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56 483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95 230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621 987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98224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144 422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469 676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292 799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360 006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408 629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544 909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483 011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484 667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468 592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542 205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888 421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364 262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6 053 217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5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7293</TotalTime>
  <Words>2498</Words>
  <Application>Microsoft Office PowerPoint</Application>
  <PresentationFormat>Širokoúhlá obrazovka</PresentationFormat>
  <Paragraphs>1195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24. 10. 2021</vt:lpstr>
      <vt:lpstr>Stav očkování obyvatel v ČR k 23. 10. 2021</vt:lpstr>
      <vt:lpstr>Stav očkování obyvatel ve věku 60+ k 23. 10. 2021</vt:lpstr>
      <vt:lpstr>Stav očkování obyvatel ve věku 65+ k 23. 10. 2021</vt:lpstr>
      <vt:lpstr>Očkovaní v krajích (podle místa podání)</vt:lpstr>
      <vt:lpstr>Očkovaní v krajích (podle místa bydliště)</vt:lpstr>
      <vt:lpstr>Počet podaných dávek k 24. 10. 2021</vt:lpstr>
      <vt:lpstr>Ukončené očkování k 24. 10. 2021</vt:lpstr>
      <vt:lpstr>Posilující očkování k 24. 10. 2021</vt:lpstr>
      <vt:lpstr>Praktičtí lékaři – dávky k 24. 10.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Malíř Radek Mgr.</cp:lastModifiedBy>
  <cp:revision>399</cp:revision>
  <cp:lastPrinted>2021-07-19T08:31:38Z</cp:lastPrinted>
  <dcterms:created xsi:type="dcterms:W3CDTF">2021-01-14T19:24:21Z</dcterms:created>
  <dcterms:modified xsi:type="dcterms:W3CDTF">2021-10-26T08:59:42Z</dcterms:modified>
</cp:coreProperties>
</file>