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723" r:id="rId4"/>
    <p:sldId id="2176" r:id="rId5"/>
    <p:sldId id="2216" r:id="rId6"/>
    <p:sldId id="2217" r:id="rId7"/>
    <p:sldId id="2224" r:id="rId8"/>
    <p:sldId id="2225" r:id="rId9"/>
    <p:sldId id="750" r:id="rId10"/>
    <p:sldId id="2221" r:id="rId11"/>
    <p:sldId id="705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54.544346900000001</c:v>
                </c:pt>
                <c:pt idx="1">
                  <c:v>52.489311499999999</c:v>
                </c:pt>
                <c:pt idx="2">
                  <c:v>52.061444799999997</c:v>
                </c:pt>
                <c:pt idx="3">
                  <c:v>52.459770300000002</c:v>
                </c:pt>
                <c:pt idx="4">
                  <c:v>53.053448799999998</c:v>
                </c:pt>
                <c:pt idx="5">
                  <c:v>51.522990800000002</c:v>
                </c:pt>
                <c:pt idx="6">
                  <c:v>51.613334899999998</c:v>
                </c:pt>
                <c:pt idx="7">
                  <c:v>50.005546500000001</c:v>
                </c:pt>
                <c:pt idx="8">
                  <c:v>49.171028499999998</c:v>
                </c:pt>
                <c:pt idx="9">
                  <c:v>50.3506517</c:v>
                </c:pt>
                <c:pt idx="10">
                  <c:v>50.446876600000003</c:v>
                </c:pt>
                <c:pt idx="11">
                  <c:v>50.001465199999998</c:v>
                </c:pt>
                <c:pt idx="12">
                  <c:v>50.533452400000002</c:v>
                </c:pt>
                <c:pt idx="13">
                  <c:v>48.046222</c:v>
                </c:pt>
                <c:pt idx="14">
                  <c:v>48.055387400000001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3.033102</c:v>
                </c:pt>
                <c:pt idx="1">
                  <c:v>4.0723979000000003</c:v>
                </c:pt>
                <c:pt idx="2">
                  <c:v>3.4282675</c:v>
                </c:pt>
                <c:pt idx="3">
                  <c:v>4.0122568999999997</c:v>
                </c:pt>
                <c:pt idx="4">
                  <c:v>2.6414379000000001</c:v>
                </c:pt>
                <c:pt idx="5">
                  <c:v>3.0691609999999998</c:v>
                </c:pt>
                <c:pt idx="6">
                  <c:v>3.3125713999999999</c:v>
                </c:pt>
                <c:pt idx="7">
                  <c:v>3.4510458000000002</c:v>
                </c:pt>
                <c:pt idx="8">
                  <c:v>3.4327285999999999</c:v>
                </c:pt>
                <c:pt idx="9">
                  <c:v>2.8737414999999999</c:v>
                </c:pt>
                <c:pt idx="10">
                  <c:v>2.7725689999999998</c:v>
                </c:pt>
                <c:pt idx="11">
                  <c:v>2.1855861000000001</c:v>
                </c:pt>
                <c:pt idx="12">
                  <c:v>2.7557312999999999</c:v>
                </c:pt>
                <c:pt idx="13">
                  <c:v>2.6622385999999998</c:v>
                </c:pt>
                <c:pt idx="14">
                  <c:v>2.7622452000000002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5.9109524999999996</c:v>
                </c:pt>
                <c:pt idx="1">
                  <c:v>6.6546637999999998</c:v>
                </c:pt>
                <c:pt idx="2">
                  <c:v>7.5135756000000002</c:v>
                </c:pt>
                <c:pt idx="3">
                  <c:v>5.8858468999999998</c:v>
                </c:pt>
                <c:pt idx="4">
                  <c:v>6.3909465000000001</c:v>
                </c:pt>
                <c:pt idx="5">
                  <c:v>7.1098283000000002</c:v>
                </c:pt>
                <c:pt idx="6">
                  <c:v>6.5711890999999998</c:v>
                </c:pt>
                <c:pt idx="7">
                  <c:v>7.7958366999999997</c:v>
                </c:pt>
                <c:pt idx="8">
                  <c:v>7.8040390999999998</c:v>
                </c:pt>
                <c:pt idx="9">
                  <c:v>6.1920624000000002</c:v>
                </c:pt>
                <c:pt idx="10">
                  <c:v>5.9903010999999999</c:v>
                </c:pt>
                <c:pt idx="11">
                  <c:v>7.0211456999999999</c:v>
                </c:pt>
                <c:pt idx="12">
                  <c:v>5.5477705999999998</c:v>
                </c:pt>
                <c:pt idx="13">
                  <c:v>6.7260143000000001</c:v>
                </c:pt>
                <c:pt idx="14">
                  <c:v>6.2951759999999997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0.91617999999999999</c:v>
                </c:pt>
                <c:pt idx="1">
                  <c:v>0.91867100000000002</c:v>
                </c:pt>
                <c:pt idx="2">
                  <c:v>0.75562399999999996</c:v>
                </c:pt>
                <c:pt idx="3">
                  <c:v>0.89282799999999995</c:v>
                </c:pt>
                <c:pt idx="4">
                  <c:v>0.67018800000000001</c:v>
                </c:pt>
                <c:pt idx="5">
                  <c:v>0.71247199999999999</c:v>
                </c:pt>
                <c:pt idx="6">
                  <c:v>1.1120859999999999</c:v>
                </c:pt>
                <c:pt idx="7">
                  <c:v>0.62407199999999996</c:v>
                </c:pt>
                <c:pt idx="8">
                  <c:v>0.867618</c:v>
                </c:pt>
                <c:pt idx="9">
                  <c:v>0.84108700000000003</c:v>
                </c:pt>
                <c:pt idx="10">
                  <c:v>0.94026500000000002</c:v>
                </c:pt>
                <c:pt idx="11">
                  <c:v>0.56833199999999995</c:v>
                </c:pt>
                <c:pt idx="12">
                  <c:v>0.67312099999999997</c:v>
                </c:pt>
                <c:pt idx="13">
                  <c:v>0.66912799999999995</c:v>
                </c:pt>
                <c:pt idx="14">
                  <c:v>0.83909400000000001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1.7620054599999999</c:v>
                </c:pt>
                <c:pt idx="1">
                  <c:v>2.03655659</c:v>
                </c:pt>
                <c:pt idx="2">
                  <c:v>2.0025308499999999</c:v>
                </c:pt>
                <c:pt idx="3">
                  <c:v>1.8402587399999999</c:v>
                </c:pt>
                <c:pt idx="4">
                  <c:v>1.5310363899999999</c:v>
                </c:pt>
                <c:pt idx="5">
                  <c:v>1.6609676799999999</c:v>
                </c:pt>
                <c:pt idx="6">
                  <c:v>2.1989245300000002</c:v>
                </c:pt>
                <c:pt idx="7">
                  <c:v>1.7926541899999999</c:v>
                </c:pt>
                <c:pt idx="8">
                  <c:v>1.9042840700000001</c:v>
                </c:pt>
                <c:pt idx="9">
                  <c:v>1.1182669599999999</c:v>
                </c:pt>
                <c:pt idx="10">
                  <c:v>1.8439322199999999</c:v>
                </c:pt>
                <c:pt idx="11">
                  <c:v>1.283185</c:v>
                </c:pt>
                <c:pt idx="12">
                  <c:v>1.77064519</c:v>
                </c:pt>
                <c:pt idx="13">
                  <c:v>1.52191359</c:v>
                </c:pt>
                <c:pt idx="14">
                  <c:v>2.1441374099999999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33.833413299999997</c:v>
                </c:pt>
                <c:pt idx="1">
                  <c:v>33.828398800000002</c:v>
                </c:pt>
                <c:pt idx="2">
                  <c:v>34.238557200000002</c:v>
                </c:pt>
                <c:pt idx="3">
                  <c:v>34.909039399999997</c:v>
                </c:pt>
                <c:pt idx="4">
                  <c:v>35.712942699999999</c:v>
                </c:pt>
                <c:pt idx="5">
                  <c:v>35.924580499999998</c:v>
                </c:pt>
                <c:pt idx="6">
                  <c:v>35.191893800000003</c:v>
                </c:pt>
                <c:pt idx="7">
                  <c:v>36.330844399999997</c:v>
                </c:pt>
                <c:pt idx="8">
                  <c:v>36.820302099999999</c:v>
                </c:pt>
                <c:pt idx="9">
                  <c:v>38.6241907</c:v>
                </c:pt>
                <c:pt idx="10">
                  <c:v>38.006056299999997</c:v>
                </c:pt>
                <c:pt idx="11">
                  <c:v>38.940286399999998</c:v>
                </c:pt>
                <c:pt idx="12">
                  <c:v>38.719279299999997</c:v>
                </c:pt>
                <c:pt idx="13">
                  <c:v>40.374483400000003</c:v>
                </c:pt>
                <c:pt idx="14">
                  <c:v>39.903959800000003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Jihomoravský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80.173457249999998</c:v>
                </c:pt>
                <c:pt idx="1">
                  <c:v>55.493343359999997</c:v>
                </c:pt>
                <c:pt idx="2">
                  <c:v>55.483060279999997</c:v>
                </c:pt>
                <c:pt idx="3">
                  <c:v>55.300978479999998</c:v>
                </c:pt>
                <c:pt idx="4">
                  <c:v>54.925906230000002</c:v>
                </c:pt>
                <c:pt idx="5">
                  <c:v>53.851763239999997</c:v>
                </c:pt>
                <c:pt idx="6">
                  <c:v>53.642316430000001</c:v>
                </c:pt>
                <c:pt idx="7">
                  <c:v>53.100974729999997</c:v>
                </c:pt>
                <c:pt idx="8">
                  <c:v>51.891176020000003</c:v>
                </c:pt>
                <c:pt idx="9">
                  <c:v>51.793856089999998</c:v>
                </c:pt>
                <c:pt idx="10">
                  <c:v>50.959970820000002</c:v>
                </c:pt>
                <c:pt idx="11">
                  <c:v>50.612239420000002</c:v>
                </c:pt>
                <c:pt idx="12">
                  <c:v>49.52166562</c:v>
                </c:pt>
                <c:pt idx="13">
                  <c:v>49.500096749999997</c:v>
                </c:pt>
                <c:pt idx="14">
                  <c:v>43.97305574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Jihomoravský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57.577448799999999</c:v>
                </c:pt>
                <c:pt idx="1">
                  <c:v>56.561709399999998</c:v>
                </c:pt>
                <c:pt idx="2">
                  <c:v>56.472027199999999</c:v>
                </c:pt>
                <c:pt idx="3">
                  <c:v>55.694886699999998</c:v>
                </c:pt>
                <c:pt idx="4">
                  <c:v>55.489712300000001</c:v>
                </c:pt>
                <c:pt idx="5">
                  <c:v>54.9259062</c:v>
                </c:pt>
                <c:pt idx="6">
                  <c:v>54.592151800000003</c:v>
                </c:pt>
                <c:pt idx="7">
                  <c:v>53.456592299999997</c:v>
                </c:pt>
                <c:pt idx="8">
                  <c:v>53.289183600000001</c:v>
                </c:pt>
                <c:pt idx="9">
                  <c:v>53.224393200000002</c:v>
                </c:pt>
                <c:pt idx="10">
                  <c:v>53.219445700000001</c:v>
                </c:pt>
                <c:pt idx="11">
                  <c:v>52.603757000000002</c:v>
                </c:pt>
                <c:pt idx="12">
                  <c:v>52.1870513</c:v>
                </c:pt>
                <c:pt idx="13">
                  <c:v>50.817632600000003</c:v>
                </c:pt>
                <c:pt idx="14">
                  <c:v>50.708460600000002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23.08.2021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22.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82477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4,9/den)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104.991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103.241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22. 8.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1 070 383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305 659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663 204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355 890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5 878 048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318 286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272 960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155 751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229 606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416 345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603 720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258 927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312 109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614 742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22.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50,00–52,99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52,00–54,99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55,00–56,99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292 984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790 731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753 949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358 425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305 639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5 878 048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322 662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279 501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636 980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156 113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232 759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302 747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606 170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319 728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22.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84 855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22.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3DD763EF-21DB-4BE0-9195-D52507CB6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192166"/>
              </p:ext>
            </p:extLst>
          </p:nvPr>
        </p:nvGraphicFramePr>
        <p:xfrm>
          <a:off x="838198" y="1219199"/>
          <a:ext cx="10515604" cy="495776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410217785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0176848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6218717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13179396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4675116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4510401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73332358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4570736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9328913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797516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8347757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9356718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31882549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8230554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002254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56687118"/>
                    </a:ext>
                  </a:extLst>
                </a:gridCol>
              </a:tblGrid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10692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166 884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205 217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2 023 365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00548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67 096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1 169 063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221491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684 522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732107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671617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078354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65 040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77 730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12457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008152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908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807917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90498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80 847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89 568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114 247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120 545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98 598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191 098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1 265 963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648694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534382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232097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1 151 383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97092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781 884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508 691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746 208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1 018 455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1 131 309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1 040 635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1 730 130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715 580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11 214 816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282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22.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57508C1-B5CE-44B7-AA7D-E52CCEB2E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495840"/>
              </p:ext>
            </p:extLst>
          </p:nvPr>
        </p:nvGraphicFramePr>
        <p:xfrm>
          <a:off x="838198" y="1264023"/>
          <a:ext cx="10515604" cy="491294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13955219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6568237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297492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1883720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6379069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7002869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95011259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7502116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7615701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23465027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2605714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6770045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4386801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928172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1348895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17923645"/>
                    </a:ext>
                  </a:extLst>
                </a:gridCol>
              </a:tblGrid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67641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89 725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118 781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499602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571 771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989778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8436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27549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684264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287324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28571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74548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048536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258 713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266972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95 943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530004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963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357478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04065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243 094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562 941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449 813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868 598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5 523 548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27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22.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C8679F1-65F4-40CC-BFB4-DEE606C02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52070"/>
              </p:ext>
            </p:extLst>
          </p:nvPr>
        </p:nvGraphicFramePr>
        <p:xfrm>
          <a:off x="838198" y="1272987"/>
          <a:ext cx="10515604" cy="490396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15713230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1343143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0237358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247658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62526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3664699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96450183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9303003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5558381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1874068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973258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6803335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557712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130050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3530436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58448037"/>
                    </a:ext>
                  </a:extLst>
                </a:gridCol>
              </a:tblGrid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658432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727524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944706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401042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07124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957347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637467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34566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74941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75 521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96501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579724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736576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524997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571722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867698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1 285 350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713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26A046-9014-44D4-B4C9-EFAC5DD12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895" y="1861284"/>
            <a:ext cx="8435788" cy="45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7131</TotalTime>
  <Words>1865</Words>
  <Application>Microsoft Office PowerPoint</Application>
  <PresentationFormat>Širokoúhlá obrazovka</PresentationFormat>
  <Paragraphs>894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22. 8. 2021</vt:lpstr>
      <vt:lpstr>Stav očkování obyvatel v ČR k 22. 8. 2021</vt:lpstr>
      <vt:lpstr>Očkovaní v krajích (podle místa podání)</vt:lpstr>
      <vt:lpstr>Očkovaní v krajích (podle místa bydliště)</vt:lpstr>
      <vt:lpstr>Počet podaných dávek k 22. 8. 2021</vt:lpstr>
      <vt:lpstr>Ukončené očkování k 22. 8. 2021</vt:lpstr>
      <vt:lpstr>Praktičtí lékaři – dávky k 22. 8.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382</cp:revision>
  <cp:lastPrinted>2021-07-19T08:31:38Z</cp:lastPrinted>
  <dcterms:created xsi:type="dcterms:W3CDTF">2021-01-14T19:24:21Z</dcterms:created>
  <dcterms:modified xsi:type="dcterms:W3CDTF">2021-08-23T09:55:52Z</dcterms:modified>
</cp:coreProperties>
</file>