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723" r:id="rId3"/>
    <p:sldId id="764" r:id="rId4"/>
    <p:sldId id="259" r:id="rId5"/>
    <p:sldId id="284" r:id="rId6"/>
    <p:sldId id="258" r:id="rId7"/>
    <p:sldId id="762" r:id="rId8"/>
    <p:sldId id="763" r:id="rId9"/>
    <p:sldId id="765" r:id="rId10"/>
    <p:sldId id="257" r:id="rId11"/>
    <p:sldId id="766" r:id="rId12"/>
    <p:sldId id="767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719" r:id="rId28"/>
    <p:sldId id="738" r:id="rId29"/>
    <p:sldId id="704" r:id="rId30"/>
    <p:sldId id="703" r:id="rId31"/>
    <p:sldId id="732" r:id="rId32"/>
    <p:sldId id="737" r:id="rId33"/>
    <p:sldId id="758" r:id="rId34"/>
    <p:sldId id="760" r:id="rId35"/>
    <p:sldId id="749" r:id="rId36"/>
    <p:sldId id="751" r:id="rId37"/>
    <p:sldId id="750" r:id="rId38"/>
    <p:sldId id="742" r:id="rId39"/>
    <p:sldId id="747" r:id="rId40"/>
    <p:sldId id="724" r:id="rId41"/>
    <p:sldId id="705" r:id="rId4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Z%20-%20COVID%20-%20hl&#225;&#353;en&#237;%20KOPIS\P&#344;EHLEDY%20KOMPLET\WEB%20od%2013.3\210320%20semafor%2019.03_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Z%20-%20COVID%20-%20hl&#225;&#353;en&#237;%20KOPIS\P&#344;EHLEDY%20KOMPLET\WEB%20od%2013.3\210320%20semafor%2019.03_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Z%20-%20COVID%20-%20hl&#225;&#353;en&#237;%20KOPIS\P&#344;EHLEDY%20KOMPLET\WEB%20od%2013.3\210320%20semafor%2019.03_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Z%20-%20COVID%20-%20hl&#225;&#353;en&#237;%20KOPIS\P&#344;EHLEDY%20KOMPLET\WEB%20od%2013.3\210320%20semafor%2019.03_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2317441302128"/>
          <c:y val="3.1031292461268623E-2"/>
          <c:w val="0.85643076022855891"/>
          <c:h val="0.745772794002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KRAJ'!$AX$1</c:f>
              <c:strCache>
                <c:ptCount val="1"/>
                <c:pt idx="0">
                  <c:v>Denní přírůstky (pátky jsou černé)</c:v>
                </c:pt>
              </c:strCache>
            </c:strRef>
          </c:tx>
          <c:spPr>
            <a:solidFill>
              <a:srgbClr val="00B050"/>
            </a:solidFill>
            <a:ln w="34925">
              <a:solidFill>
                <a:srgbClr val="00B050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7E0-4DB7-9580-32C6667D04D0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7E0-4DB7-9580-32C6667D04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7E0-4DB7-9580-32C6667D04D0}"/>
              </c:ext>
            </c:extLst>
          </c:dPt>
          <c:dPt>
            <c:idx val="24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7E0-4DB7-9580-32C6667D04D0}"/>
              </c:ext>
            </c:extLst>
          </c:dPt>
          <c:dPt>
            <c:idx val="31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7E0-4DB7-9580-32C6667D04D0}"/>
              </c:ext>
            </c:extLst>
          </c:dPt>
          <c:dPt>
            <c:idx val="38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7E0-4DB7-9580-32C6667D04D0}"/>
              </c:ext>
            </c:extLst>
          </c:dPt>
          <c:dPt>
            <c:idx val="45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7E0-4DB7-9580-32C6667D04D0}"/>
              </c:ext>
            </c:extLst>
          </c:dPt>
          <c:dPt>
            <c:idx val="52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7E0-4DB7-9580-32C6667D04D0}"/>
              </c:ext>
            </c:extLst>
          </c:dPt>
          <c:dPt>
            <c:idx val="59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7E0-4DB7-9580-32C6667D04D0}"/>
              </c:ext>
            </c:extLst>
          </c:dPt>
          <c:dPt>
            <c:idx val="66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7E0-4DB7-9580-32C6667D04D0}"/>
              </c:ext>
            </c:extLst>
          </c:dPt>
          <c:dPt>
            <c:idx val="73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7E0-4DB7-9580-32C6667D04D0}"/>
              </c:ext>
            </c:extLst>
          </c:dPt>
          <c:dPt>
            <c:idx val="80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7E0-4DB7-9580-32C6667D04D0}"/>
              </c:ext>
            </c:extLst>
          </c:dPt>
          <c:dPt>
            <c:idx val="87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7E0-4DB7-9580-32C6667D04D0}"/>
              </c:ext>
            </c:extLst>
          </c:dPt>
          <c:dPt>
            <c:idx val="94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47E0-4DB7-9580-32C6667D04D0}"/>
              </c:ext>
            </c:extLst>
          </c:dPt>
          <c:dPt>
            <c:idx val="101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47E0-4DB7-9580-32C6667D04D0}"/>
              </c:ext>
            </c:extLst>
          </c:dPt>
          <c:dPt>
            <c:idx val="108"/>
            <c:invertIfNegative val="0"/>
            <c:bubble3D val="0"/>
            <c:spPr>
              <a:solidFill>
                <a:schemeClr val="tx1"/>
              </a:solidFill>
              <a:ln w="3492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47E0-4DB7-9580-32C6667D04D0}"/>
              </c:ext>
            </c:extLst>
          </c:dPt>
          <c:cat>
            <c:strRef>
              <c:f>'GRAF KRAJ'!$AV$265:$AV$373</c:f>
              <c:strCache>
                <c:ptCount val="109"/>
                <c:pt idx="0">
                  <c:v>1.12.</c:v>
                </c:pt>
                <c:pt idx="1">
                  <c:v>2.12.</c:v>
                </c:pt>
                <c:pt idx="2">
                  <c:v>3.12.</c:v>
                </c:pt>
                <c:pt idx="3">
                  <c:v>4.12.</c:v>
                </c:pt>
                <c:pt idx="4">
                  <c:v>5.12.</c:v>
                </c:pt>
                <c:pt idx="5">
                  <c:v>6.12.</c:v>
                </c:pt>
                <c:pt idx="6">
                  <c:v>7.12.</c:v>
                </c:pt>
                <c:pt idx="7">
                  <c:v>8.12.</c:v>
                </c:pt>
                <c:pt idx="8">
                  <c:v>9.12.</c:v>
                </c:pt>
                <c:pt idx="9">
                  <c:v>10.12.</c:v>
                </c:pt>
                <c:pt idx="10">
                  <c:v>11.12.</c:v>
                </c:pt>
                <c:pt idx="11">
                  <c:v>12.12.</c:v>
                </c:pt>
                <c:pt idx="12">
                  <c:v>13.12.</c:v>
                </c:pt>
                <c:pt idx="13">
                  <c:v>14.12.</c:v>
                </c:pt>
                <c:pt idx="14">
                  <c:v>15.12.</c:v>
                </c:pt>
                <c:pt idx="15">
                  <c:v>16.12.</c:v>
                </c:pt>
                <c:pt idx="16">
                  <c:v>17.12.</c:v>
                </c:pt>
                <c:pt idx="17">
                  <c:v>18.12.</c:v>
                </c:pt>
                <c:pt idx="18">
                  <c:v>19.12.</c:v>
                </c:pt>
                <c:pt idx="19">
                  <c:v>20.12.</c:v>
                </c:pt>
                <c:pt idx="20">
                  <c:v>21.12.</c:v>
                </c:pt>
                <c:pt idx="21">
                  <c:v>22.12.</c:v>
                </c:pt>
                <c:pt idx="22">
                  <c:v>23.12.</c:v>
                </c:pt>
                <c:pt idx="23">
                  <c:v>24.12.</c:v>
                </c:pt>
                <c:pt idx="24">
                  <c:v>25.12.</c:v>
                </c:pt>
                <c:pt idx="25">
                  <c:v>26.12.</c:v>
                </c:pt>
                <c:pt idx="26">
                  <c:v>27.12.</c:v>
                </c:pt>
                <c:pt idx="27">
                  <c:v>28.12.</c:v>
                </c:pt>
                <c:pt idx="28">
                  <c:v>29.12.</c:v>
                </c:pt>
                <c:pt idx="29">
                  <c:v>30.12.</c:v>
                </c:pt>
                <c:pt idx="30">
                  <c:v>31.12.</c:v>
                </c:pt>
                <c:pt idx="31">
                  <c:v>1.1.</c:v>
                </c:pt>
                <c:pt idx="32">
                  <c:v>2.1.</c:v>
                </c:pt>
                <c:pt idx="33">
                  <c:v>3.1.</c:v>
                </c:pt>
                <c:pt idx="34">
                  <c:v>4.1.</c:v>
                </c:pt>
                <c:pt idx="35">
                  <c:v>5.1.</c:v>
                </c:pt>
                <c:pt idx="36">
                  <c:v>6.1.</c:v>
                </c:pt>
                <c:pt idx="37">
                  <c:v>7.1.</c:v>
                </c:pt>
                <c:pt idx="38">
                  <c:v>8.1.</c:v>
                </c:pt>
                <c:pt idx="39">
                  <c:v>9.1.</c:v>
                </c:pt>
                <c:pt idx="40">
                  <c:v>10.1.</c:v>
                </c:pt>
                <c:pt idx="41">
                  <c:v>11.1.</c:v>
                </c:pt>
                <c:pt idx="42">
                  <c:v>12.1.</c:v>
                </c:pt>
                <c:pt idx="43">
                  <c:v>13.1.</c:v>
                </c:pt>
                <c:pt idx="44">
                  <c:v>14.1.</c:v>
                </c:pt>
                <c:pt idx="45">
                  <c:v>15.1.</c:v>
                </c:pt>
                <c:pt idx="46">
                  <c:v>16.1.</c:v>
                </c:pt>
                <c:pt idx="47">
                  <c:v>17.1.</c:v>
                </c:pt>
                <c:pt idx="48">
                  <c:v>18.1.</c:v>
                </c:pt>
                <c:pt idx="49">
                  <c:v>19.1.</c:v>
                </c:pt>
                <c:pt idx="50">
                  <c:v>20.1.</c:v>
                </c:pt>
                <c:pt idx="51">
                  <c:v>21.1.</c:v>
                </c:pt>
                <c:pt idx="52">
                  <c:v>22.1.</c:v>
                </c:pt>
                <c:pt idx="53">
                  <c:v>23.1.</c:v>
                </c:pt>
                <c:pt idx="54">
                  <c:v>24.1.</c:v>
                </c:pt>
                <c:pt idx="55">
                  <c:v>25.1.</c:v>
                </c:pt>
                <c:pt idx="56">
                  <c:v>26.1.</c:v>
                </c:pt>
                <c:pt idx="57">
                  <c:v>27.1.</c:v>
                </c:pt>
                <c:pt idx="58">
                  <c:v>28.1.</c:v>
                </c:pt>
                <c:pt idx="59">
                  <c:v>29.1.</c:v>
                </c:pt>
                <c:pt idx="60">
                  <c:v>30.1.</c:v>
                </c:pt>
                <c:pt idx="61">
                  <c:v>31.1.</c:v>
                </c:pt>
                <c:pt idx="62">
                  <c:v>1.2.</c:v>
                </c:pt>
                <c:pt idx="63">
                  <c:v>2.2.</c:v>
                </c:pt>
                <c:pt idx="64">
                  <c:v>3.2.</c:v>
                </c:pt>
                <c:pt idx="65">
                  <c:v>4.2.</c:v>
                </c:pt>
                <c:pt idx="66">
                  <c:v>5.2.</c:v>
                </c:pt>
                <c:pt idx="67">
                  <c:v>6.2.</c:v>
                </c:pt>
                <c:pt idx="68">
                  <c:v>7.2.</c:v>
                </c:pt>
                <c:pt idx="69">
                  <c:v>8.2.</c:v>
                </c:pt>
                <c:pt idx="70">
                  <c:v>9.2.</c:v>
                </c:pt>
                <c:pt idx="71">
                  <c:v>10.2.</c:v>
                </c:pt>
                <c:pt idx="72">
                  <c:v>11.2.</c:v>
                </c:pt>
                <c:pt idx="73">
                  <c:v>12.2.</c:v>
                </c:pt>
                <c:pt idx="74">
                  <c:v>13.2.</c:v>
                </c:pt>
                <c:pt idx="75">
                  <c:v>14.2.</c:v>
                </c:pt>
                <c:pt idx="76">
                  <c:v>15.2.</c:v>
                </c:pt>
                <c:pt idx="77">
                  <c:v>16.2.</c:v>
                </c:pt>
                <c:pt idx="78">
                  <c:v>17.2.</c:v>
                </c:pt>
                <c:pt idx="79">
                  <c:v>18.2.</c:v>
                </c:pt>
                <c:pt idx="80">
                  <c:v>19.2.</c:v>
                </c:pt>
                <c:pt idx="81">
                  <c:v>20.2.</c:v>
                </c:pt>
                <c:pt idx="82">
                  <c:v>21.2.</c:v>
                </c:pt>
                <c:pt idx="83">
                  <c:v>22.2.</c:v>
                </c:pt>
                <c:pt idx="84">
                  <c:v>23.2.</c:v>
                </c:pt>
                <c:pt idx="85">
                  <c:v>24.2.</c:v>
                </c:pt>
                <c:pt idx="86">
                  <c:v>25.2.</c:v>
                </c:pt>
                <c:pt idx="87">
                  <c:v>26.2.</c:v>
                </c:pt>
                <c:pt idx="88">
                  <c:v>27.2.</c:v>
                </c:pt>
                <c:pt idx="89">
                  <c:v>28.2.</c:v>
                </c:pt>
                <c:pt idx="90">
                  <c:v>1.3.</c:v>
                </c:pt>
                <c:pt idx="91">
                  <c:v>2.3.</c:v>
                </c:pt>
                <c:pt idx="92">
                  <c:v>3.3.</c:v>
                </c:pt>
                <c:pt idx="93">
                  <c:v>4.3.</c:v>
                </c:pt>
                <c:pt idx="94">
                  <c:v>5.3.</c:v>
                </c:pt>
                <c:pt idx="95">
                  <c:v>6.3.</c:v>
                </c:pt>
                <c:pt idx="96">
                  <c:v>7.3.</c:v>
                </c:pt>
                <c:pt idx="97">
                  <c:v>8.3.</c:v>
                </c:pt>
                <c:pt idx="98">
                  <c:v>9.3.</c:v>
                </c:pt>
                <c:pt idx="99">
                  <c:v>10.3.</c:v>
                </c:pt>
                <c:pt idx="100">
                  <c:v>11.3.</c:v>
                </c:pt>
                <c:pt idx="101">
                  <c:v>12.3.</c:v>
                </c:pt>
                <c:pt idx="102">
                  <c:v>13.3.</c:v>
                </c:pt>
                <c:pt idx="103">
                  <c:v>14.3.</c:v>
                </c:pt>
                <c:pt idx="104">
                  <c:v>15.3.</c:v>
                </c:pt>
                <c:pt idx="105">
                  <c:v>16.3.</c:v>
                </c:pt>
                <c:pt idx="106">
                  <c:v>17.3.</c:v>
                </c:pt>
                <c:pt idx="107">
                  <c:v>18.3.</c:v>
                </c:pt>
                <c:pt idx="108">
                  <c:v>19.3.</c:v>
                </c:pt>
              </c:strCache>
            </c:strRef>
          </c:cat>
          <c:val>
            <c:numRef>
              <c:f>'GRAF KRAJ'!$AX$265:$AX$373</c:f>
              <c:numCache>
                <c:formatCode>0</c:formatCode>
                <c:ptCount val="109"/>
                <c:pt idx="0">
                  <c:v>278</c:v>
                </c:pt>
                <c:pt idx="1">
                  <c:v>200</c:v>
                </c:pt>
                <c:pt idx="2">
                  <c:v>206</c:v>
                </c:pt>
                <c:pt idx="3">
                  <c:v>281</c:v>
                </c:pt>
                <c:pt idx="4">
                  <c:v>151</c:v>
                </c:pt>
                <c:pt idx="5">
                  <c:v>78</c:v>
                </c:pt>
                <c:pt idx="6">
                  <c:v>282</c:v>
                </c:pt>
                <c:pt idx="7">
                  <c:v>350</c:v>
                </c:pt>
                <c:pt idx="8">
                  <c:v>300</c:v>
                </c:pt>
                <c:pt idx="9">
                  <c:v>347</c:v>
                </c:pt>
                <c:pt idx="10">
                  <c:v>327</c:v>
                </c:pt>
                <c:pt idx="11">
                  <c:v>184</c:v>
                </c:pt>
                <c:pt idx="12">
                  <c:v>153</c:v>
                </c:pt>
                <c:pt idx="13">
                  <c:v>394</c:v>
                </c:pt>
                <c:pt idx="14">
                  <c:v>396</c:v>
                </c:pt>
                <c:pt idx="15">
                  <c:v>405</c:v>
                </c:pt>
                <c:pt idx="16">
                  <c:v>419</c:v>
                </c:pt>
                <c:pt idx="17">
                  <c:v>456</c:v>
                </c:pt>
                <c:pt idx="18">
                  <c:v>281</c:v>
                </c:pt>
                <c:pt idx="19">
                  <c:v>331</c:v>
                </c:pt>
                <c:pt idx="20">
                  <c:v>656</c:v>
                </c:pt>
                <c:pt idx="21">
                  <c:v>727</c:v>
                </c:pt>
                <c:pt idx="22">
                  <c:v>691</c:v>
                </c:pt>
                <c:pt idx="23">
                  <c:v>237</c:v>
                </c:pt>
                <c:pt idx="24">
                  <c:v>50</c:v>
                </c:pt>
                <c:pt idx="25">
                  <c:v>284</c:v>
                </c:pt>
                <c:pt idx="26">
                  <c:v>579</c:v>
                </c:pt>
                <c:pt idx="27">
                  <c:v>1023</c:v>
                </c:pt>
                <c:pt idx="28">
                  <c:v>1034</c:v>
                </c:pt>
                <c:pt idx="29">
                  <c:v>1097</c:v>
                </c:pt>
                <c:pt idx="30">
                  <c:v>785</c:v>
                </c:pt>
                <c:pt idx="31">
                  <c:v>84</c:v>
                </c:pt>
                <c:pt idx="32">
                  <c:v>608</c:v>
                </c:pt>
                <c:pt idx="33">
                  <c:v>668</c:v>
                </c:pt>
                <c:pt idx="34">
                  <c:v>1201</c:v>
                </c:pt>
                <c:pt idx="35">
                  <c:v>1281</c:v>
                </c:pt>
                <c:pt idx="36">
                  <c:v>1113</c:v>
                </c:pt>
                <c:pt idx="37">
                  <c:v>1120</c:v>
                </c:pt>
                <c:pt idx="38">
                  <c:v>1027</c:v>
                </c:pt>
                <c:pt idx="39">
                  <c:v>548</c:v>
                </c:pt>
                <c:pt idx="40">
                  <c:v>576</c:v>
                </c:pt>
                <c:pt idx="41">
                  <c:v>927</c:v>
                </c:pt>
                <c:pt idx="42">
                  <c:v>805</c:v>
                </c:pt>
                <c:pt idx="43">
                  <c:v>807</c:v>
                </c:pt>
                <c:pt idx="44">
                  <c:v>762</c:v>
                </c:pt>
                <c:pt idx="45">
                  <c:v>727</c:v>
                </c:pt>
                <c:pt idx="46">
                  <c:v>517</c:v>
                </c:pt>
                <c:pt idx="47">
                  <c:v>473</c:v>
                </c:pt>
                <c:pt idx="48">
                  <c:v>905</c:v>
                </c:pt>
                <c:pt idx="49">
                  <c:v>926</c:v>
                </c:pt>
                <c:pt idx="50">
                  <c:v>868</c:v>
                </c:pt>
                <c:pt idx="51">
                  <c:v>720</c:v>
                </c:pt>
                <c:pt idx="52">
                  <c:v>832</c:v>
                </c:pt>
                <c:pt idx="53">
                  <c:v>470</c:v>
                </c:pt>
                <c:pt idx="54">
                  <c:v>493</c:v>
                </c:pt>
                <c:pt idx="55">
                  <c:v>890</c:v>
                </c:pt>
                <c:pt idx="56">
                  <c:v>853</c:v>
                </c:pt>
                <c:pt idx="57">
                  <c:v>900</c:v>
                </c:pt>
                <c:pt idx="58">
                  <c:v>858</c:v>
                </c:pt>
                <c:pt idx="59">
                  <c:v>809</c:v>
                </c:pt>
                <c:pt idx="60">
                  <c:v>405</c:v>
                </c:pt>
                <c:pt idx="61">
                  <c:v>490</c:v>
                </c:pt>
                <c:pt idx="62">
                  <c:v>949</c:v>
                </c:pt>
                <c:pt idx="63">
                  <c:v>1017</c:v>
                </c:pt>
                <c:pt idx="64">
                  <c:v>943</c:v>
                </c:pt>
                <c:pt idx="65">
                  <c:v>897</c:v>
                </c:pt>
                <c:pt idx="66">
                  <c:v>894</c:v>
                </c:pt>
                <c:pt idx="67">
                  <c:v>488</c:v>
                </c:pt>
                <c:pt idx="68">
                  <c:v>466</c:v>
                </c:pt>
                <c:pt idx="69">
                  <c:v>973</c:v>
                </c:pt>
                <c:pt idx="70">
                  <c:v>947</c:v>
                </c:pt>
                <c:pt idx="71">
                  <c:v>996</c:v>
                </c:pt>
                <c:pt idx="72">
                  <c:v>889</c:v>
                </c:pt>
                <c:pt idx="73">
                  <c:v>798</c:v>
                </c:pt>
                <c:pt idx="74">
                  <c:v>460</c:v>
                </c:pt>
                <c:pt idx="75">
                  <c:v>424</c:v>
                </c:pt>
                <c:pt idx="76">
                  <c:v>988</c:v>
                </c:pt>
                <c:pt idx="77">
                  <c:v>963</c:v>
                </c:pt>
                <c:pt idx="78">
                  <c:v>1008</c:v>
                </c:pt>
                <c:pt idx="79">
                  <c:v>946</c:v>
                </c:pt>
                <c:pt idx="80">
                  <c:v>852</c:v>
                </c:pt>
                <c:pt idx="81">
                  <c:v>544</c:v>
                </c:pt>
                <c:pt idx="82">
                  <c:v>565</c:v>
                </c:pt>
                <c:pt idx="83">
                  <c:v>1079</c:v>
                </c:pt>
                <c:pt idx="84">
                  <c:v>1062</c:v>
                </c:pt>
                <c:pt idx="85">
                  <c:v>964</c:v>
                </c:pt>
                <c:pt idx="86">
                  <c:v>892</c:v>
                </c:pt>
                <c:pt idx="87">
                  <c:v>934</c:v>
                </c:pt>
                <c:pt idx="88">
                  <c:v>538</c:v>
                </c:pt>
                <c:pt idx="89">
                  <c:v>484</c:v>
                </c:pt>
                <c:pt idx="90">
                  <c:v>969</c:v>
                </c:pt>
                <c:pt idx="91">
                  <c:v>865</c:v>
                </c:pt>
                <c:pt idx="92">
                  <c:v>849</c:v>
                </c:pt>
                <c:pt idx="93">
                  <c:v>773</c:v>
                </c:pt>
                <c:pt idx="94">
                  <c:v>803</c:v>
                </c:pt>
                <c:pt idx="95">
                  <c:v>407</c:v>
                </c:pt>
                <c:pt idx="96">
                  <c:v>371</c:v>
                </c:pt>
                <c:pt idx="97">
                  <c:v>663</c:v>
                </c:pt>
                <c:pt idx="98">
                  <c:v>711</c:v>
                </c:pt>
                <c:pt idx="99">
                  <c:v>651</c:v>
                </c:pt>
                <c:pt idx="100">
                  <c:v>554</c:v>
                </c:pt>
                <c:pt idx="101">
                  <c:v>495</c:v>
                </c:pt>
                <c:pt idx="102">
                  <c:v>277</c:v>
                </c:pt>
                <c:pt idx="103">
                  <c:v>247</c:v>
                </c:pt>
                <c:pt idx="104">
                  <c:v>578</c:v>
                </c:pt>
                <c:pt idx="105">
                  <c:v>489</c:v>
                </c:pt>
                <c:pt idx="106">
                  <c:v>422</c:v>
                </c:pt>
                <c:pt idx="107">
                  <c:v>343</c:v>
                </c:pt>
                <c:pt idx="108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7E0-4DB7-9580-32C6667D0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74080"/>
        <c:axId val="134575616"/>
      </c:barChart>
      <c:lineChart>
        <c:grouping val="standard"/>
        <c:varyColors val="0"/>
        <c:ser>
          <c:idx val="1"/>
          <c:order val="1"/>
          <c:tx>
            <c:strRef>
              <c:f>'GRAF KRAJ'!$AY$1</c:f>
              <c:strCache>
                <c:ptCount val="1"/>
                <c:pt idx="0">
                  <c:v>Klouzavý 7 denní průměr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'GRAF KRAJ'!$AV$265:$AV$373</c:f>
              <c:strCache>
                <c:ptCount val="109"/>
                <c:pt idx="0">
                  <c:v>1.12.</c:v>
                </c:pt>
                <c:pt idx="1">
                  <c:v>2.12.</c:v>
                </c:pt>
                <c:pt idx="2">
                  <c:v>3.12.</c:v>
                </c:pt>
                <c:pt idx="3">
                  <c:v>4.12.</c:v>
                </c:pt>
                <c:pt idx="4">
                  <c:v>5.12.</c:v>
                </c:pt>
                <c:pt idx="5">
                  <c:v>6.12.</c:v>
                </c:pt>
                <c:pt idx="6">
                  <c:v>7.12.</c:v>
                </c:pt>
                <c:pt idx="7">
                  <c:v>8.12.</c:v>
                </c:pt>
                <c:pt idx="8">
                  <c:v>9.12.</c:v>
                </c:pt>
                <c:pt idx="9">
                  <c:v>10.12.</c:v>
                </c:pt>
                <c:pt idx="10">
                  <c:v>11.12.</c:v>
                </c:pt>
                <c:pt idx="11">
                  <c:v>12.12.</c:v>
                </c:pt>
                <c:pt idx="12">
                  <c:v>13.12.</c:v>
                </c:pt>
                <c:pt idx="13">
                  <c:v>14.12.</c:v>
                </c:pt>
                <c:pt idx="14">
                  <c:v>15.12.</c:v>
                </c:pt>
                <c:pt idx="15">
                  <c:v>16.12.</c:v>
                </c:pt>
                <c:pt idx="16">
                  <c:v>17.12.</c:v>
                </c:pt>
                <c:pt idx="17">
                  <c:v>18.12.</c:v>
                </c:pt>
                <c:pt idx="18">
                  <c:v>19.12.</c:v>
                </c:pt>
                <c:pt idx="19">
                  <c:v>20.12.</c:v>
                </c:pt>
                <c:pt idx="20">
                  <c:v>21.12.</c:v>
                </c:pt>
                <c:pt idx="21">
                  <c:v>22.12.</c:v>
                </c:pt>
                <c:pt idx="22">
                  <c:v>23.12.</c:v>
                </c:pt>
                <c:pt idx="23">
                  <c:v>24.12.</c:v>
                </c:pt>
                <c:pt idx="24">
                  <c:v>25.12.</c:v>
                </c:pt>
                <c:pt idx="25">
                  <c:v>26.12.</c:v>
                </c:pt>
                <c:pt idx="26">
                  <c:v>27.12.</c:v>
                </c:pt>
                <c:pt idx="27">
                  <c:v>28.12.</c:v>
                </c:pt>
                <c:pt idx="28">
                  <c:v>29.12.</c:v>
                </c:pt>
                <c:pt idx="29">
                  <c:v>30.12.</c:v>
                </c:pt>
                <c:pt idx="30">
                  <c:v>31.12.</c:v>
                </c:pt>
                <c:pt idx="31">
                  <c:v>1.1.</c:v>
                </c:pt>
                <c:pt idx="32">
                  <c:v>2.1.</c:v>
                </c:pt>
                <c:pt idx="33">
                  <c:v>3.1.</c:v>
                </c:pt>
                <c:pt idx="34">
                  <c:v>4.1.</c:v>
                </c:pt>
                <c:pt idx="35">
                  <c:v>5.1.</c:v>
                </c:pt>
                <c:pt idx="36">
                  <c:v>6.1.</c:v>
                </c:pt>
                <c:pt idx="37">
                  <c:v>7.1.</c:v>
                </c:pt>
                <c:pt idx="38">
                  <c:v>8.1.</c:v>
                </c:pt>
                <c:pt idx="39">
                  <c:v>9.1.</c:v>
                </c:pt>
                <c:pt idx="40">
                  <c:v>10.1.</c:v>
                </c:pt>
                <c:pt idx="41">
                  <c:v>11.1.</c:v>
                </c:pt>
                <c:pt idx="42">
                  <c:v>12.1.</c:v>
                </c:pt>
                <c:pt idx="43">
                  <c:v>13.1.</c:v>
                </c:pt>
                <c:pt idx="44">
                  <c:v>14.1.</c:v>
                </c:pt>
                <c:pt idx="45">
                  <c:v>15.1.</c:v>
                </c:pt>
                <c:pt idx="46">
                  <c:v>16.1.</c:v>
                </c:pt>
                <c:pt idx="47">
                  <c:v>17.1.</c:v>
                </c:pt>
                <c:pt idx="48">
                  <c:v>18.1.</c:v>
                </c:pt>
                <c:pt idx="49">
                  <c:v>19.1.</c:v>
                </c:pt>
                <c:pt idx="50">
                  <c:v>20.1.</c:v>
                </c:pt>
                <c:pt idx="51">
                  <c:v>21.1.</c:v>
                </c:pt>
                <c:pt idx="52">
                  <c:v>22.1.</c:v>
                </c:pt>
                <c:pt idx="53">
                  <c:v>23.1.</c:v>
                </c:pt>
                <c:pt idx="54">
                  <c:v>24.1.</c:v>
                </c:pt>
                <c:pt idx="55">
                  <c:v>25.1.</c:v>
                </c:pt>
                <c:pt idx="56">
                  <c:v>26.1.</c:v>
                </c:pt>
                <c:pt idx="57">
                  <c:v>27.1.</c:v>
                </c:pt>
                <c:pt idx="58">
                  <c:v>28.1.</c:v>
                </c:pt>
                <c:pt idx="59">
                  <c:v>29.1.</c:v>
                </c:pt>
                <c:pt idx="60">
                  <c:v>30.1.</c:v>
                </c:pt>
                <c:pt idx="61">
                  <c:v>31.1.</c:v>
                </c:pt>
                <c:pt idx="62">
                  <c:v>1.2.</c:v>
                </c:pt>
                <c:pt idx="63">
                  <c:v>2.2.</c:v>
                </c:pt>
                <c:pt idx="64">
                  <c:v>3.2.</c:v>
                </c:pt>
                <c:pt idx="65">
                  <c:v>4.2.</c:v>
                </c:pt>
                <c:pt idx="66">
                  <c:v>5.2.</c:v>
                </c:pt>
                <c:pt idx="67">
                  <c:v>6.2.</c:v>
                </c:pt>
                <c:pt idx="68">
                  <c:v>7.2.</c:v>
                </c:pt>
                <c:pt idx="69">
                  <c:v>8.2.</c:v>
                </c:pt>
                <c:pt idx="70">
                  <c:v>9.2.</c:v>
                </c:pt>
                <c:pt idx="71">
                  <c:v>10.2.</c:v>
                </c:pt>
                <c:pt idx="72">
                  <c:v>11.2.</c:v>
                </c:pt>
                <c:pt idx="73">
                  <c:v>12.2.</c:v>
                </c:pt>
                <c:pt idx="74">
                  <c:v>13.2.</c:v>
                </c:pt>
                <c:pt idx="75">
                  <c:v>14.2.</c:v>
                </c:pt>
                <c:pt idx="76">
                  <c:v>15.2.</c:v>
                </c:pt>
                <c:pt idx="77">
                  <c:v>16.2.</c:v>
                </c:pt>
                <c:pt idx="78">
                  <c:v>17.2.</c:v>
                </c:pt>
                <c:pt idx="79">
                  <c:v>18.2.</c:v>
                </c:pt>
                <c:pt idx="80">
                  <c:v>19.2.</c:v>
                </c:pt>
                <c:pt idx="81">
                  <c:v>20.2.</c:v>
                </c:pt>
                <c:pt idx="82">
                  <c:v>21.2.</c:v>
                </c:pt>
                <c:pt idx="83">
                  <c:v>22.2.</c:v>
                </c:pt>
                <c:pt idx="84">
                  <c:v>23.2.</c:v>
                </c:pt>
                <c:pt idx="85">
                  <c:v>24.2.</c:v>
                </c:pt>
                <c:pt idx="86">
                  <c:v>25.2.</c:v>
                </c:pt>
                <c:pt idx="87">
                  <c:v>26.2.</c:v>
                </c:pt>
                <c:pt idx="88">
                  <c:v>27.2.</c:v>
                </c:pt>
                <c:pt idx="89">
                  <c:v>28.2.</c:v>
                </c:pt>
                <c:pt idx="90">
                  <c:v>1.3.</c:v>
                </c:pt>
                <c:pt idx="91">
                  <c:v>2.3.</c:v>
                </c:pt>
                <c:pt idx="92">
                  <c:v>3.3.</c:v>
                </c:pt>
                <c:pt idx="93">
                  <c:v>4.3.</c:v>
                </c:pt>
                <c:pt idx="94">
                  <c:v>5.3.</c:v>
                </c:pt>
                <c:pt idx="95">
                  <c:v>6.3.</c:v>
                </c:pt>
                <c:pt idx="96">
                  <c:v>7.3.</c:v>
                </c:pt>
                <c:pt idx="97">
                  <c:v>8.3.</c:v>
                </c:pt>
                <c:pt idx="98">
                  <c:v>9.3.</c:v>
                </c:pt>
                <c:pt idx="99">
                  <c:v>10.3.</c:v>
                </c:pt>
                <c:pt idx="100">
                  <c:v>11.3.</c:v>
                </c:pt>
                <c:pt idx="101">
                  <c:v>12.3.</c:v>
                </c:pt>
                <c:pt idx="102">
                  <c:v>13.3.</c:v>
                </c:pt>
                <c:pt idx="103">
                  <c:v>14.3.</c:v>
                </c:pt>
                <c:pt idx="104">
                  <c:v>15.3.</c:v>
                </c:pt>
                <c:pt idx="105">
                  <c:v>16.3.</c:v>
                </c:pt>
                <c:pt idx="106">
                  <c:v>17.3.</c:v>
                </c:pt>
                <c:pt idx="107">
                  <c:v>18.3.</c:v>
                </c:pt>
                <c:pt idx="108">
                  <c:v>19.3.</c:v>
                </c:pt>
              </c:strCache>
            </c:strRef>
          </c:cat>
          <c:val>
            <c:numRef>
              <c:f>'GRAF KRAJ'!$AY$265:$AY$373</c:f>
              <c:numCache>
                <c:formatCode>0</c:formatCode>
                <c:ptCount val="109"/>
                <c:pt idx="0">
                  <c:v>203</c:v>
                </c:pt>
                <c:pt idx="1">
                  <c:v>198</c:v>
                </c:pt>
                <c:pt idx="2">
                  <c:v>195.57142857142858</c:v>
                </c:pt>
                <c:pt idx="3">
                  <c:v>201.71428571428572</c:v>
                </c:pt>
                <c:pt idx="4">
                  <c:v>201.42857142857142</c:v>
                </c:pt>
                <c:pt idx="5">
                  <c:v>202</c:v>
                </c:pt>
                <c:pt idx="6">
                  <c:v>210.85714285714286</c:v>
                </c:pt>
                <c:pt idx="7">
                  <c:v>221.14285714285714</c:v>
                </c:pt>
                <c:pt idx="8">
                  <c:v>235.42857142857142</c:v>
                </c:pt>
                <c:pt idx="9">
                  <c:v>255.57142857142858</c:v>
                </c:pt>
                <c:pt idx="10">
                  <c:v>262.14285714285717</c:v>
                </c:pt>
                <c:pt idx="11">
                  <c:v>266.85714285714283</c:v>
                </c:pt>
                <c:pt idx="12">
                  <c:v>277.57142857142856</c:v>
                </c:pt>
                <c:pt idx="13">
                  <c:v>293.57142857142856</c:v>
                </c:pt>
                <c:pt idx="14">
                  <c:v>300.14285714285717</c:v>
                </c:pt>
                <c:pt idx="15">
                  <c:v>315.14285714285717</c:v>
                </c:pt>
                <c:pt idx="16">
                  <c:v>325.42857142857144</c:v>
                </c:pt>
                <c:pt idx="17">
                  <c:v>343.85714285714283</c:v>
                </c:pt>
                <c:pt idx="18">
                  <c:v>357.71428571428572</c:v>
                </c:pt>
                <c:pt idx="19">
                  <c:v>383.14285714285717</c:v>
                </c:pt>
                <c:pt idx="20">
                  <c:v>420.57142857142856</c:v>
                </c:pt>
                <c:pt idx="21">
                  <c:v>467.85714285714283</c:v>
                </c:pt>
                <c:pt idx="22">
                  <c:v>508.71428571428572</c:v>
                </c:pt>
                <c:pt idx="23">
                  <c:v>482.71428571428572</c:v>
                </c:pt>
                <c:pt idx="24">
                  <c:v>424.71428571428572</c:v>
                </c:pt>
                <c:pt idx="25">
                  <c:v>425.14285714285717</c:v>
                </c:pt>
                <c:pt idx="26">
                  <c:v>460.57142857142856</c:v>
                </c:pt>
                <c:pt idx="27">
                  <c:v>513</c:v>
                </c:pt>
                <c:pt idx="28">
                  <c:v>556.85714285714289</c:v>
                </c:pt>
                <c:pt idx="29">
                  <c:v>614.85714285714289</c:v>
                </c:pt>
                <c:pt idx="30">
                  <c:v>693.14285714285711</c:v>
                </c:pt>
                <c:pt idx="31">
                  <c:v>698</c:v>
                </c:pt>
                <c:pt idx="32">
                  <c:v>744.28571428571433</c:v>
                </c:pt>
                <c:pt idx="33">
                  <c:v>757</c:v>
                </c:pt>
                <c:pt idx="34">
                  <c:v>782.42857142857144</c:v>
                </c:pt>
                <c:pt idx="35">
                  <c:v>817.71428571428567</c:v>
                </c:pt>
                <c:pt idx="36">
                  <c:v>820</c:v>
                </c:pt>
                <c:pt idx="37">
                  <c:v>867.85714285714289</c:v>
                </c:pt>
                <c:pt idx="38">
                  <c:v>1002.5714285714286</c:v>
                </c:pt>
                <c:pt idx="39">
                  <c:v>994</c:v>
                </c:pt>
                <c:pt idx="40">
                  <c:v>980.85714285714289</c:v>
                </c:pt>
                <c:pt idx="41">
                  <c:v>941.71428571428567</c:v>
                </c:pt>
                <c:pt idx="42">
                  <c:v>873.71428571428567</c:v>
                </c:pt>
                <c:pt idx="43">
                  <c:v>830</c:v>
                </c:pt>
                <c:pt idx="44">
                  <c:v>778.85714285714289</c:v>
                </c:pt>
                <c:pt idx="45">
                  <c:v>736</c:v>
                </c:pt>
                <c:pt idx="46">
                  <c:v>731.57142857142856</c:v>
                </c:pt>
                <c:pt idx="47">
                  <c:v>716.85714285714289</c:v>
                </c:pt>
                <c:pt idx="48">
                  <c:v>713.71428571428567</c:v>
                </c:pt>
                <c:pt idx="49">
                  <c:v>731</c:v>
                </c:pt>
                <c:pt idx="50">
                  <c:v>739.71428571428567</c:v>
                </c:pt>
                <c:pt idx="51">
                  <c:v>733.71428571428567</c:v>
                </c:pt>
                <c:pt idx="52">
                  <c:v>748.71428571428567</c:v>
                </c:pt>
                <c:pt idx="53">
                  <c:v>742</c:v>
                </c:pt>
                <c:pt idx="54">
                  <c:v>744.85714285714289</c:v>
                </c:pt>
                <c:pt idx="55">
                  <c:v>742.71428571428567</c:v>
                </c:pt>
                <c:pt idx="56">
                  <c:v>732.28571428571433</c:v>
                </c:pt>
                <c:pt idx="57">
                  <c:v>736.85714285714289</c:v>
                </c:pt>
                <c:pt idx="58">
                  <c:v>756.57142857142856</c:v>
                </c:pt>
                <c:pt idx="59">
                  <c:v>753.28571428571433</c:v>
                </c:pt>
                <c:pt idx="60">
                  <c:v>744</c:v>
                </c:pt>
                <c:pt idx="61">
                  <c:v>743.57142857142856</c:v>
                </c:pt>
                <c:pt idx="62">
                  <c:v>752</c:v>
                </c:pt>
                <c:pt idx="63">
                  <c:v>775.42857142857144</c:v>
                </c:pt>
                <c:pt idx="64">
                  <c:v>781.57142857142856</c:v>
                </c:pt>
                <c:pt idx="65">
                  <c:v>787.14285714285711</c:v>
                </c:pt>
                <c:pt idx="66">
                  <c:v>799.28571428571433</c:v>
                </c:pt>
                <c:pt idx="67">
                  <c:v>811.14285714285711</c:v>
                </c:pt>
                <c:pt idx="68">
                  <c:v>807.71428571428567</c:v>
                </c:pt>
                <c:pt idx="69">
                  <c:v>811.14285714285711</c:v>
                </c:pt>
                <c:pt idx="70">
                  <c:v>801.14285714285711</c:v>
                </c:pt>
                <c:pt idx="71">
                  <c:v>808.71428571428567</c:v>
                </c:pt>
                <c:pt idx="72">
                  <c:v>807.57142857142856</c:v>
                </c:pt>
                <c:pt idx="73">
                  <c:v>793.85714285714289</c:v>
                </c:pt>
                <c:pt idx="74">
                  <c:v>789.85714285714289</c:v>
                </c:pt>
                <c:pt idx="75">
                  <c:v>783.85714285714289</c:v>
                </c:pt>
                <c:pt idx="76">
                  <c:v>786</c:v>
                </c:pt>
                <c:pt idx="77">
                  <c:v>788.28571428571433</c:v>
                </c:pt>
                <c:pt idx="78">
                  <c:v>790</c:v>
                </c:pt>
                <c:pt idx="79">
                  <c:v>798.14285714285711</c:v>
                </c:pt>
                <c:pt idx="80">
                  <c:v>805.85714285714289</c:v>
                </c:pt>
                <c:pt idx="81">
                  <c:v>817.85714285714289</c:v>
                </c:pt>
                <c:pt idx="82">
                  <c:v>838</c:v>
                </c:pt>
                <c:pt idx="83">
                  <c:v>851</c:v>
                </c:pt>
                <c:pt idx="84">
                  <c:v>865.14285714285711</c:v>
                </c:pt>
                <c:pt idx="85">
                  <c:v>858.85714285714289</c:v>
                </c:pt>
                <c:pt idx="86">
                  <c:v>851.14285714285711</c:v>
                </c:pt>
                <c:pt idx="87">
                  <c:v>862.85714285714289</c:v>
                </c:pt>
                <c:pt idx="88">
                  <c:v>862</c:v>
                </c:pt>
                <c:pt idx="89">
                  <c:v>850.42857142857144</c:v>
                </c:pt>
                <c:pt idx="90">
                  <c:v>834.71428571428567</c:v>
                </c:pt>
                <c:pt idx="91">
                  <c:v>806.57142857142856</c:v>
                </c:pt>
                <c:pt idx="92">
                  <c:v>790.14285714285711</c:v>
                </c:pt>
                <c:pt idx="93">
                  <c:v>773.14285714285711</c:v>
                </c:pt>
                <c:pt idx="94">
                  <c:v>754.42857142857144</c:v>
                </c:pt>
                <c:pt idx="95">
                  <c:v>735.71428571428567</c:v>
                </c:pt>
                <c:pt idx="96">
                  <c:v>719.57142857142856</c:v>
                </c:pt>
                <c:pt idx="97">
                  <c:v>675.85714285714289</c:v>
                </c:pt>
                <c:pt idx="98">
                  <c:v>653.85714285714289</c:v>
                </c:pt>
                <c:pt idx="99">
                  <c:v>625.57142857142856</c:v>
                </c:pt>
                <c:pt idx="100">
                  <c:v>594.28571428571433</c:v>
                </c:pt>
                <c:pt idx="101">
                  <c:v>550.28571428571433</c:v>
                </c:pt>
                <c:pt idx="102">
                  <c:v>531.71428571428567</c:v>
                </c:pt>
                <c:pt idx="103">
                  <c:v>514</c:v>
                </c:pt>
                <c:pt idx="104">
                  <c:v>501.85714285714283</c:v>
                </c:pt>
                <c:pt idx="105">
                  <c:v>470.14285714285717</c:v>
                </c:pt>
                <c:pt idx="106">
                  <c:v>437.42857142857144</c:v>
                </c:pt>
                <c:pt idx="107">
                  <c:v>407.28571428571428</c:v>
                </c:pt>
                <c:pt idx="108">
                  <c:v>371.42857142857144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47E0-4DB7-9580-32C6667D0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74080"/>
        <c:axId val="134575616"/>
      </c:lineChart>
      <c:catAx>
        <c:axId val="13457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134575616"/>
        <c:crosses val="autoZero"/>
        <c:auto val="1"/>
        <c:lblAlgn val="ctr"/>
        <c:lblOffset val="100"/>
        <c:noMultiLvlLbl val="0"/>
      </c:catAx>
      <c:valAx>
        <c:axId val="1345756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B050"/>
                </a:solidFill>
              </a:defRPr>
            </a:pPr>
            <a:endParaRPr lang="cs-CZ"/>
          </a:p>
        </c:txPr>
        <c:crossAx val="1345740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baseline="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52862259245914E-2"/>
          <c:y val="1.8913635279061241E-2"/>
          <c:w val="0.92801977972061889"/>
          <c:h val="0.70030723217838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'GRAFY - OKRESY'!$M$128</c:f>
              <c:strCache>
                <c:ptCount val="1"/>
                <c:pt idx="0">
                  <c:v>15.2.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OKRESY'!$N$128:$R$128</c:f>
              <c:numCache>
                <c:formatCode>#,##0</c:formatCode>
                <c:ptCount val="5"/>
                <c:pt idx="0">
                  <c:v>204.52511824108399</c:v>
                </c:pt>
                <c:pt idx="1">
                  <c:v>191.14248235367606</c:v>
                </c:pt>
                <c:pt idx="2">
                  <c:v>122.77415013004966</c:v>
                </c:pt>
                <c:pt idx="3">
                  <c:v>148.64643563483367</c:v>
                </c:pt>
                <c:pt idx="4">
                  <c:v>208.51345166047906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B-4730-B486-4CD65E396C93}"/>
            </c:ext>
          </c:extLst>
        </c:ser>
        <c:ser>
          <c:idx val="1"/>
          <c:order val="1"/>
          <c:tx>
            <c:strRef>
              <c:f>'GRAFY - OKRESY'!$M$129</c:f>
              <c:strCache>
                <c:ptCount val="1"/>
                <c:pt idx="0">
                  <c:v>16.2.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OKRESY'!$N$129:$R$129</c:f>
              <c:numCache>
                <c:formatCode>#,##0</c:formatCode>
                <c:ptCount val="5"/>
                <c:pt idx="0">
                  <c:v>147.30678159030452</c:v>
                </c:pt>
                <c:pt idx="1">
                  <c:v>173.65232056967955</c:v>
                </c:pt>
                <c:pt idx="2">
                  <c:v>178.24987722584987</c:v>
                </c:pt>
                <c:pt idx="3">
                  <c:v>193.9961956590202</c:v>
                </c:pt>
                <c:pt idx="4">
                  <c:v>196.6468324602892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B-4730-B486-4CD65E396C93}"/>
            </c:ext>
          </c:extLst>
        </c:ser>
        <c:ser>
          <c:idx val="2"/>
          <c:order val="2"/>
          <c:tx>
            <c:strRef>
              <c:f>'GRAFY - OKRESY'!$M$130</c:f>
              <c:strCache>
                <c:ptCount val="1"/>
                <c:pt idx="0">
                  <c:v>17.2.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OKRESY'!$N$130:$R$130</c:f>
              <c:numCache>
                <c:formatCode>#,##0</c:formatCode>
                <c:ptCount val="5"/>
                <c:pt idx="0">
                  <c:v>160.69830718942313</c:v>
                </c:pt>
                <c:pt idx="1">
                  <c:v>173.65232056967955</c:v>
                </c:pt>
                <c:pt idx="2">
                  <c:v>205.53302169919425</c:v>
                </c:pt>
                <c:pt idx="3">
                  <c:v>131.01041784764999</c:v>
                </c:pt>
                <c:pt idx="4">
                  <c:v>233.09430571801522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7B-4730-B486-4CD65E396C93}"/>
            </c:ext>
          </c:extLst>
        </c:ser>
        <c:ser>
          <c:idx val="3"/>
          <c:order val="3"/>
          <c:tx>
            <c:strRef>
              <c:f>'GRAFY - OKRESY'!$M$131</c:f>
              <c:strCache>
                <c:ptCount val="1"/>
                <c:pt idx="0">
                  <c:v>18.2.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OKRESY'!$N$131:$R$131</c:f>
              <c:numCache>
                <c:formatCode>#,##0</c:formatCode>
                <c:ptCount val="5"/>
                <c:pt idx="0">
                  <c:v>149.74160442650791</c:v>
                </c:pt>
                <c:pt idx="1">
                  <c:v>151.16496970454119</c:v>
                </c:pt>
                <c:pt idx="2">
                  <c:v>167.33661943651211</c:v>
                </c:pt>
                <c:pt idx="3">
                  <c:v>185.17818676542836</c:v>
                </c:pt>
                <c:pt idx="4">
                  <c:v>210.20868297479191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7B-4730-B486-4CD65E396C93}"/>
            </c:ext>
          </c:extLst>
        </c:ser>
        <c:ser>
          <c:idx val="4"/>
          <c:order val="4"/>
          <c:tx>
            <c:strRef>
              <c:f>'GRAFY - OKRESY'!$M$132</c:f>
              <c:strCache>
                <c:ptCount val="1"/>
                <c:pt idx="0">
                  <c:v>19.2.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OKRESY'!$N$132:$R$132</c:f>
              <c:numCache>
                <c:formatCode>#,##0</c:formatCode>
                <c:ptCount val="5"/>
                <c:pt idx="0">
                  <c:v>160.08960148037229</c:v>
                </c:pt>
                <c:pt idx="1">
                  <c:v>118.68324067711912</c:v>
                </c:pt>
                <c:pt idx="2">
                  <c:v>193.71032576074501</c:v>
                </c:pt>
                <c:pt idx="3">
                  <c:v>153.68529785974326</c:v>
                </c:pt>
                <c:pt idx="4">
                  <c:v>134.77088948787062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7B-4730-B486-4CD65E396C93}"/>
            </c:ext>
          </c:extLst>
        </c:ser>
        <c:ser>
          <c:idx val="5"/>
          <c:order val="5"/>
          <c:tx>
            <c:strRef>
              <c:f>'GRAFY - OKRESY'!$M$133</c:f>
              <c:strCache>
                <c:ptCount val="1"/>
                <c:pt idx="0">
                  <c:v>20.2.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OKRESY'!$N$133:$R$133</c:f>
              <c:numCache>
                <c:formatCode>#,##0</c:formatCode>
                <c:ptCount val="5"/>
                <c:pt idx="0">
                  <c:v>101.65385341149114</c:v>
                </c:pt>
                <c:pt idx="1">
                  <c:v>47.473296270847648</c:v>
                </c:pt>
                <c:pt idx="2">
                  <c:v>154.60448534895141</c:v>
                </c:pt>
                <c:pt idx="3">
                  <c:v>124.71184006651298</c:v>
                </c:pt>
                <c:pt idx="4">
                  <c:v>59.333096000949332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7B-4730-B486-4CD65E396C93}"/>
            </c:ext>
          </c:extLst>
        </c:ser>
        <c:ser>
          <c:idx val="6"/>
          <c:order val="6"/>
          <c:tx>
            <c:strRef>
              <c:f>'GRAFY - OKRESY'!$M$134</c:f>
              <c:strCache>
                <c:ptCount val="1"/>
                <c:pt idx="0">
                  <c:v>21.2.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OKRESY'!$N$134:$R$134</c:f>
              <c:numCache>
                <c:formatCode>#,##0</c:formatCode>
                <c:ptCount val="5"/>
                <c:pt idx="0">
                  <c:v>103.47997053864368</c:v>
                </c:pt>
                <c:pt idx="1">
                  <c:v>117.43394340683366</c:v>
                </c:pt>
                <c:pt idx="2">
                  <c:v>150.96673275250549</c:v>
                </c:pt>
                <c:pt idx="3">
                  <c:v>86.920373379690872</c:v>
                </c:pt>
                <c:pt idx="4">
                  <c:v>55.942633372323655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7B-4730-B486-4CD65E396C93}"/>
            </c:ext>
          </c:extLst>
        </c:ser>
        <c:ser>
          <c:idx val="7"/>
          <c:order val="7"/>
          <c:tx>
            <c:strRef>
              <c:f>'GRAFY - OKRESY'!$M$135</c:f>
              <c:strCache>
                <c:ptCount val="1"/>
                <c:pt idx="0">
                  <c:v>22.2.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OKRESY'!$N$135:$R$135</c:f>
              <c:numCache>
                <c:formatCode>#,##0</c:formatCode>
                <c:ptCount val="5"/>
                <c:pt idx="0">
                  <c:v>238.00393223888048</c:v>
                </c:pt>
                <c:pt idx="1">
                  <c:v>222.37491411081265</c:v>
                </c:pt>
                <c:pt idx="2">
                  <c:v>179.15931537496135</c:v>
                </c:pt>
                <c:pt idx="3">
                  <c:v>159.98387564088029</c:v>
                </c:pt>
                <c:pt idx="4">
                  <c:v>157.65651223109393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7B-4730-B486-4CD65E396C93}"/>
            </c:ext>
          </c:extLst>
        </c:ser>
        <c:ser>
          <c:idx val="8"/>
          <c:order val="8"/>
          <c:tx>
            <c:strRef>
              <c:f>'GRAFY - OKRESY'!$M$136</c:f>
              <c:strCache>
                <c:ptCount val="1"/>
                <c:pt idx="0">
                  <c:v>23.2.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OKRESY'!$N$136:$R$136</c:f>
              <c:numCache>
                <c:formatCode>#,##0</c:formatCode>
                <c:ptCount val="5"/>
                <c:pt idx="0">
                  <c:v>208.17735249538904</c:v>
                </c:pt>
                <c:pt idx="1">
                  <c:v>193.64107689424699</c:v>
                </c:pt>
                <c:pt idx="2">
                  <c:v>192.80088761163353</c:v>
                </c:pt>
                <c:pt idx="3">
                  <c:v>191.47676454656539</c:v>
                </c:pt>
                <c:pt idx="4">
                  <c:v>170.37074708844023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7B-4730-B486-4CD65E396C93}"/>
            </c:ext>
          </c:extLst>
        </c:ser>
        <c:ser>
          <c:idx val="9"/>
          <c:order val="9"/>
          <c:tx>
            <c:strRef>
              <c:f>'GRAFY - OKRESY'!$M$137</c:f>
              <c:strCache>
                <c:ptCount val="1"/>
                <c:pt idx="0">
                  <c:v>24.2.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OKRESY'!$N$137:$R$137</c:f>
              <c:numCache>
                <c:formatCode>#,##0</c:formatCode>
                <c:ptCount val="5"/>
                <c:pt idx="0">
                  <c:v>182.61171271525356</c:v>
                </c:pt>
                <c:pt idx="1">
                  <c:v>217.37772502967081</c:v>
                </c:pt>
                <c:pt idx="2">
                  <c:v>186.43482056785319</c:v>
                </c:pt>
                <c:pt idx="3">
                  <c:v>151.16586674728848</c:v>
                </c:pt>
                <c:pt idx="4">
                  <c:v>139.85658343080914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47B-4730-B486-4CD65E396C93}"/>
            </c:ext>
          </c:extLst>
        </c:ser>
        <c:ser>
          <c:idx val="10"/>
          <c:order val="10"/>
          <c:tx>
            <c:strRef>
              <c:f>'GRAFY - OKRESY'!$M$138</c:f>
              <c:strCache>
                <c:ptCount val="1"/>
                <c:pt idx="0">
                  <c:v>25.2.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OKRESY'!$N$138:$R$138</c:f>
              <c:numCache>
                <c:formatCode>#,##0</c:formatCode>
                <c:ptCount val="5"/>
                <c:pt idx="0">
                  <c:v>168.61148140708411</c:v>
                </c:pt>
                <c:pt idx="1">
                  <c:v>188.64388781310512</c:v>
                </c:pt>
                <c:pt idx="2">
                  <c:v>167.33661943651211</c:v>
                </c:pt>
                <c:pt idx="3">
                  <c:v>185.17818676542836</c:v>
                </c:pt>
                <c:pt idx="4">
                  <c:v>112.73288240180372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7B-4730-B486-4CD65E396C93}"/>
            </c:ext>
          </c:extLst>
        </c:ser>
        <c:ser>
          <c:idx val="11"/>
          <c:order val="11"/>
          <c:tx>
            <c:strRef>
              <c:f>'GRAFY - OKRESY'!$M$139</c:f>
              <c:strCache>
                <c:ptCount val="1"/>
                <c:pt idx="0">
                  <c:v>26.2.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OKRESY'!$N$139:$R$139</c:f>
              <c:numCache>
                <c:formatCode>#,##0</c:formatCode>
                <c:ptCount val="5"/>
                <c:pt idx="0">
                  <c:v>151.56772155366045</c:v>
                </c:pt>
                <c:pt idx="1">
                  <c:v>206.13404959710164</c:v>
                </c:pt>
                <c:pt idx="2">
                  <c:v>206.44245984830573</c:v>
                </c:pt>
                <c:pt idx="3">
                  <c:v>168.80188453447212</c:v>
                </c:pt>
                <c:pt idx="4">
                  <c:v>134.77088948787062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47B-4730-B486-4CD65E396C93}"/>
            </c:ext>
          </c:extLst>
        </c:ser>
        <c:ser>
          <c:idx val="12"/>
          <c:order val="12"/>
          <c:tx>
            <c:strRef>
              <c:f>'GRAFY - OKRESY'!$M$140</c:f>
              <c:strCache>
                <c:ptCount val="1"/>
                <c:pt idx="0">
                  <c:v>27.2.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OKRESY'!$N$140:$R$140</c:f>
              <c:numCache>
                <c:formatCode>#,##0</c:formatCode>
                <c:ptCount val="5"/>
                <c:pt idx="0">
                  <c:v>112.61055617440636</c:v>
                </c:pt>
                <c:pt idx="1">
                  <c:v>66.212755325129621</c:v>
                </c:pt>
                <c:pt idx="2">
                  <c:v>122.77415013004966</c:v>
                </c:pt>
                <c:pt idx="3">
                  <c:v>114.63411561669375</c:v>
                </c:pt>
                <c:pt idx="4">
                  <c:v>62.723558629575002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7B-4730-B486-4CD65E396C93}"/>
            </c:ext>
          </c:extLst>
        </c:ser>
        <c:ser>
          <c:idx val="13"/>
          <c:order val="13"/>
          <c:tx>
            <c:strRef>
              <c:f>'GRAFY - OKRESY'!$M$141</c:f>
              <c:strCache>
                <c:ptCount val="1"/>
                <c:pt idx="0">
                  <c:v>28.2.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OKRESY'!$N$141:$R$141</c:f>
              <c:numCache>
                <c:formatCode>#,##0</c:formatCode>
                <c:ptCount val="5"/>
                <c:pt idx="0">
                  <c:v>87.044916394270857</c:v>
                </c:pt>
                <c:pt idx="1">
                  <c:v>103.69167343369355</c:v>
                </c:pt>
                <c:pt idx="2">
                  <c:v>125.50246457738409</c:v>
                </c:pt>
                <c:pt idx="3">
                  <c:v>94.47866671705529</c:v>
                </c:pt>
                <c:pt idx="4">
                  <c:v>38.142704572038852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47B-4730-B486-4CD65E396C93}"/>
            </c:ext>
          </c:extLst>
        </c:ser>
        <c:ser>
          <c:idx val="14"/>
          <c:order val="14"/>
          <c:tx>
            <c:strRef>
              <c:f>'GRAFY - OKRESY'!$M$142</c:f>
              <c:strCache>
                <c:ptCount val="1"/>
                <c:pt idx="0">
                  <c:v>1.3.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OKRESY'!$N$142:$R$142</c:f>
              <c:numCache>
                <c:formatCode>#,##0</c:formatCode>
                <c:ptCount val="5"/>
                <c:pt idx="0">
                  <c:v>245.30840074749062</c:v>
                </c:pt>
                <c:pt idx="1">
                  <c:v>172.40302329939408</c:v>
                </c:pt>
                <c:pt idx="2">
                  <c:v>167.33661943651211</c:v>
                </c:pt>
                <c:pt idx="3">
                  <c:v>153.68529785974326</c:v>
                </c:pt>
                <c:pt idx="4">
                  <c:v>103.40911017308312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7B-4730-B486-4CD65E396C93}"/>
            </c:ext>
          </c:extLst>
        </c:ser>
        <c:ser>
          <c:idx val="15"/>
          <c:order val="15"/>
          <c:tx>
            <c:strRef>
              <c:f>'GRAFY - OKRESY'!$M$143</c:f>
              <c:strCache>
                <c:ptCount val="1"/>
                <c:pt idx="0">
                  <c:v>2.3.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OKRESY'!$N$143:$R$143</c:f>
              <c:numCache>
                <c:formatCode>#,##0</c:formatCode>
                <c:ptCount val="5"/>
                <c:pt idx="0">
                  <c:v>162.52442431657568</c:v>
                </c:pt>
                <c:pt idx="1">
                  <c:v>207.3833468673871</c:v>
                </c:pt>
                <c:pt idx="2">
                  <c:v>158.24223794539733</c:v>
                </c:pt>
                <c:pt idx="3">
                  <c:v>162.5033067533351</c:v>
                </c:pt>
                <c:pt idx="4">
                  <c:v>109.34241977317805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47B-4730-B486-4CD65E396C93}"/>
            </c:ext>
          </c:extLst>
        </c:ser>
        <c:ser>
          <c:idx val="16"/>
          <c:order val="16"/>
          <c:tx>
            <c:strRef>
              <c:f>'GRAFY - OKRESY'!$M$144</c:f>
              <c:strCache>
                <c:ptCount val="1"/>
                <c:pt idx="0">
                  <c:v>3.3.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OKRESY'!$N$144:$R$144</c:f>
              <c:numCache>
                <c:formatCode>#,##0</c:formatCode>
                <c:ptCount val="5"/>
                <c:pt idx="0">
                  <c:v>143.65454733599947</c:v>
                </c:pt>
                <c:pt idx="1">
                  <c:v>184.89599600224872</c:v>
                </c:pt>
                <c:pt idx="2">
                  <c:v>174.61212462940395</c:v>
                </c:pt>
                <c:pt idx="3">
                  <c:v>167.54216897824472</c:v>
                </c:pt>
                <c:pt idx="4">
                  <c:v>118.66619200189866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47B-4730-B486-4CD65E396C93}"/>
            </c:ext>
          </c:extLst>
        </c:ser>
        <c:ser>
          <c:idx val="17"/>
          <c:order val="17"/>
          <c:tx>
            <c:strRef>
              <c:f>'GRAFY - OKRESY'!$M$145</c:f>
              <c:strCache>
                <c:ptCount val="1"/>
                <c:pt idx="0">
                  <c:v>4.3.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OKRESY'!$N$145:$R$145</c:f>
              <c:numCache>
                <c:formatCode>#,##0</c:formatCode>
                <c:ptCount val="5"/>
                <c:pt idx="0">
                  <c:v>136.95878453644016</c:v>
                </c:pt>
                <c:pt idx="1">
                  <c:v>203.6354550565307</c:v>
                </c:pt>
                <c:pt idx="2">
                  <c:v>144.60066570872516</c:v>
                </c:pt>
                <c:pt idx="3">
                  <c:v>161.24359119710769</c:v>
                </c:pt>
                <c:pt idx="4">
                  <c:v>83.066334401329058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47B-4730-B486-4CD65E396C93}"/>
            </c:ext>
          </c:extLst>
        </c:ser>
        <c:ser>
          <c:idx val="18"/>
          <c:order val="18"/>
          <c:tx>
            <c:strRef>
              <c:f>'GRAFY - OKRESY'!$M$146</c:f>
              <c:strCache>
                <c:ptCount val="1"/>
                <c:pt idx="0">
                  <c:v>5.3.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OKRESY'!$N$146:$R$146</c:f>
              <c:numCache>
                <c:formatCode>#,##0</c:formatCode>
                <c:ptCount val="5"/>
                <c:pt idx="0">
                  <c:v>140.61101879074525</c:v>
                </c:pt>
                <c:pt idx="1">
                  <c:v>221.12561684052721</c:v>
                </c:pt>
                <c:pt idx="2">
                  <c:v>161.87999054184326</c:v>
                </c:pt>
                <c:pt idx="3">
                  <c:v>125.97155562274038</c:v>
                </c:pt>
                <c:pt idx="4">
                  <c:v>99.171031887301027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47B-4730-B486-4CD65E396C93}"/>
            </c:ext>
          </c:extLst>
        </c:ser>
        <c:ser>
          <c:idx val="19"/>
          <c:order val="19"/>
          <c:tx>
            <c:strRef>
              <c:f>'GRAFY - OKRESY'!$M$147</c:f>
              <c:strCache>
                <c:ptCount val="1"/>
                <c:pt idx="0">
                  <c:v>6.3.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OKRESY'!$N$147:$R$147</c:f>
              <c:numCache>
                <c:formatCode>#,##0</c:formatCode>
                <c:ptCount val="5"/>
                <c:pt idx="0">
                  <c:v>85.218799267118328</c:v>
                </c:pt>
                <c:pt idx="1">
                  <c:v>48.722593541133115</c:v>
                </c:pt>
                <c:pt idx="2">
                  <c:v>106.40426344604303</c:v>
                </c:pt>
                <c:pt idx="3">
                  <c:v>80.621795598553845</c:v>
                </c:pt>
                <c:pt idx="4">
                  <c:v>39.837935886351694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47B-4730-B486-4CD65E396C93}"/>
            </c:ext>
          </c:extLst>
        </c:ser>
        <c:ser>
          <c:idx val="20"/>
          <c:order val="20"/>
          <c:tx>
            <c:strRef>
              <c:f>'GRAFY - OKRESY'!$M$148</c:f>
              <c:strCache>
                <c:ptCount val="1"/>
                <c:pt idx="0">
                  <c:v>7.3.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OKRESY'!$N$148:$R$148</c:f>
              <c:numCache>
                <c:formatCode>#,##0</c:formatCode>
                <c:ptCount val="5"/>
                <c:pt idx="0">
                  <c:v>70.609862249898043</c:v>
                </c:pt>
                <c:pt idx="1">
                  <c:v>81.204322568555185</c:v>
                </c:pt>
                <c:pt idx="2">
                  <c:v>70.936175630695359</c:v>
                </c:pt>
                <c:pt idx="3">
                  <c:v>103.29667561064711</c:v>
                </c:pt>
                <c:pt idx="4">
                  <c:v>25.428469714692572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47B-4730-B486-4CD65E396C93}"/>
            </c:ext>
          </c:extLst>
        </c:ser>
        <c:ser>
          <c:idx val="21"/>
          <c:order val="21"/>
          <c:tx>
            <c:strRef>
              <c:f>'GRAFY - OKRESY'!$M$149</c:f>
              <c:strCache>
                <c:ptCount val="1"/>
                <c:pt idx="0">
                  <c:v>8.3.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OKRESY'!$N$149:$R$149</c:f>
              <c:numCache>
                <c:formatCode>#,##0</c:formatCode>
                <c:ptCount val="5"/>
                <c:pt idx="0">
                  <c:v>143.04584162694863</c:v>
                </c:pt>
                <c:pt idx="1">
                  <c:v>154.91286151539759</c:v>
                </c:pt>
                <c:pt idx="2">
                  <c:v>104.58538714782007</c:v>
                </c:pt>
                <c:pt idx="3">
                  <c:v>118.41326228537596</c:v>
                </c:pt>
                <c:pt idx="4">
                  <c:v>80.523487429859799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47B-4730-B486-4CD65E396C93}"/>
            </c:ext>
          </c:extLst>
        </c:ser>
        <c:ser>
          <c:idx val="22"/>
          <c:order val="22"/>
          <c:tx>
            <c:strRef>
              <c:f>'GRAFY - OKRESY'!$M$150</c:f>
              <c:strCache>
                <c:ptCount val="1"/>
                <c:pt idx="0">
                  <c:v>9.3.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OKRESY'!$N$150:$R$150</c:f>
              <c:numCache>
                <c:formatCode>#,##0</c:formatCode>
                <c:ptCount val="5"/>
                <c:pt idx="0">
                  <c:v>124.17596464637242</c:v>
                </c:pt>
                <c:pt idx="1">
                  <c:v>202.38615778624524</c:v>
                </c:pt>
                <c:pt idx="2">
                  <c:v>124.59302642827261</c:v>
                </c:pt>
                <c:pt idx="3">
                  <c:v>163.7630223095625</c:v>
                </c:pt>
                <c:pt idx="4">
                  <c:v>66.11402125820068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47B-4730-B486-4CD65E396C93}"/>
            </c:ext>
          </c:extLst>
        </c:ser>
        <c:ser>
          <c:idx val="23"/>
          <c:order val="23"/>
          <c:tx>
            <c:strRef>
              <c:f>'GRAFY - OKRESY'!$M$151</c:f>
              <c:strCache>
                <c:ptCount val="1"/>
                <c:pt idx="0">
                  <c:v>10.3.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OKRESY'!$N$151:$R$151</c:f>
              <c:numCache>
                <c:formatCode>#,##0</c:formatCode>
                <c:ptCount val="5"/>
                <c:pt idx="0">
                  <c:v>104.69738195674537</c:v>
                </c:pt>
                <c:pt idx="1">
                  <c:v>191.14248235367606</c:v>
                </c:pt>
                <c:pt idx="2">
                  <c:v>119.13639753360374</c:v>
                </c:pt>
                <c:pt idx="3">
                  <c:v>148.64643563483367</c:v>
                </c:pt>
                <c:pt idx="4">
                  <c:v>65.266405601044269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047B-4730-B486-4CD65E396C93}"/>
            </c:ext>
          </c:extLst>
        </c:ser>
        <c:ser>
          <c:idx val="24"/>
          <c:order val="24"/>
          <c:tx>
            <c:strRef>
              <c:f>'GRAFY - OKRESY'!$M$152</c:f>
              <c:strCache>
                <c:ptCount val="1"/>
                <c:pt idx="0">
                  <c:v>11.3.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OKRESY'!$N$152:$R$152</c:f>
              <c:numCache>
                <c:formatCode>#,##0</c:formatCode>
                <c:ptCount val="5"/>
                <c:pt idx="0">
                  <c:v>93.131973484779309</c:v>
                </c:pt>
                <c:pt idx="1">
                  <c:v>138.67199700168655</c:v>
                </c:pt>
                <c:pt idx="2">
                  <c:v>99.128758253151204</c:v>
                </c:pt>
                <c:pt idx="3">
                  <c:v>127.23127117896779</c:v>
                </c:pt>
                <c:pt idx="4">
                  <c:v>67.809252572513515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47B-4730-B486-4CD65E396C93}"/>
            </c:ext>
          </c:extLst>
        </c:ser>
        <c:ser>
          <c:idx val="25"/>
          <c:order val="25"/>
          <c:tx>
            <c:strRef>
              <c:f>'GRAFY - OKRESY'!$M$153</c:f>
              <c:strCache>
                <c:ptCount val="1"/>
                <c:pt idx="0">
                  <c:v>12.3.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OKRESY'!$N$153:$R$153</c:f>
              <c:numCache>
                <c:formatCode>#,##0</c:formatCode>
                <c:ptCount val="5"/>
                <c:pt idx="0">
                  <c:v>88.262327812372547</c:v>
                </c:pt>
                <c:pt idx="1">
                  <c:v>122.43113248797552</c:v>
                </c:pt>
                <c:pt idx="2">
                  <c:v>85.487186016479015</c:v>
                </c:pt>
                <c:pt idx="3">
                  <c:v>112.11468450423894</c:v>
                </c:pt>
                <c:pt idx="4">
                  <c:v>58.485480343792908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47B-4730-B486-4CD65E396C93}"/>
            </c:ext>
          </c:extLst>
        </c:ser>
        <c:ser>
          <c:idx val="26"/>
          <c:order val="26"/>
          <c:tx>
            <c:strRef>
              <c:f>'GRAFY - OKRESY'!$M$154</c:f>
              <c:strCache>
                <c:ptCount val="1"/>
                <c:pt idx="0">
                  <c:v>13.3.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OKRESY'!$N$154:$R$154</c:f>
              <c:numCache>
                <c:formatCode>#,##0</c:formatCode>
                <c:ptCount val="5"/>
                <c:pt idx="0">
                  <c:v>51.131279560270997</c:v>
                </c:pt>
                <c:pt idx="1">
                  <c:v>18.739459054281966</c:v>
                </c:pt>
                <c:pt idx="2">
                  <c:v>70.026737481583879</c:v>
                </c:pt>
                <c:pt idx="3">
                  <c:v>75.582933373644238</c:v>
                </c:pt>
                <c:pt idx="4">
                  <c:v>34.752241943413182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47B-4730-B486-4CD65E396C93}"/>
            </c:ext>
          </c:extLst>
        </c:ser>
        <c:ser>
          <c:idx val="27"/>
          <c:order val="27"/>
          <c:tx>
            <c:strRef>
              <c:f>'GRAFY - OKRESY'!$M$155</c:f>
              <c:strCache>
                <c:ptCount val="1"/>
                <c:pt idx="0">
                  <c:v>14.3.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OKRESY'!$N$155:$R$155</c:f>
              <c:numCache>
                <c:formatCode>#,##0</c:formatCode>
                <c:ptCount val="5"/>
                <c:pt idx="0">
                  <c:v>48.696456724067616</c:v>
                </c:pt>
                <c:pt idx="1">
                  <c:v>101.19307889312262</c:v>
                </c:pt>
                <c:pt idx="2">
                  <c:v>33.649211517124719</c:v>
                </c:pt>
                <c:pt idx="3">
                  <c:v>45.349760024186537</c:v>
                </c:pt>
                <c:pt idx="4">
                  <c:v>11.019003543033447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047B-4730-B486-4CD65E396C93}"/>
            </c:ext>
          </c:extLst>
        </c:ser>
        <c:ser>
          <c:idx val="28"/>
          <c:order val="28"/>
          <c:tx>
            <c:strRef>
              <c:f>'GRAFY - OKRESY'!$M$156</c:f>
              <c:strCache>
                <c:ptCount val="1"/>
                <c:pt idx="0">
                  <c:v>15.3.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OKRESY'!$N$156:$R$156</c:f>
              <c:numCache>
                <c:formatCode>#,##0</c:formatCode>
                <c:ptCount val="5"/>
                <c:pt idx="0">
                  <c:v>146.08937017220285</c:v>
                </c:pt>
                <c:pt idx="1">
                  <c:v>138.67199700168655</c:v>
                </c:pt>
                <c:pt idx="2">
                  <c:v>69.117299332472399</c:v>
                </c:pt>
                <c:pt idx="3">
                  <c:v>94.47866671705529</c:v>
                </c:pt>
                <c:pt idx="4">
                  <c:v>64.418789943887845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47B-4730-B486-4CD65E396C93}"/>
            </c:ext>
          </c:extLst>
        </c:ser>
        <c:ser>
          <c:idx val="29"/>
          <c:order val="29"/>
          <c:tx>
            <c:strRef>
              <c:f>'GRAFY - OKRESY'!$M$157</c:f>
              <c:strCache>
                <c:ptCount val="1"/>
                <c:pt idx="0">
                  <c:v>16.3.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OKRESY'!$N$157:$R$157</c:f>
              <c:numCache>
                <c:formatCode>#,##0</c:formatCode>
                <c:ptCount val="5"/>
                <c:pt idx="0">
                  <c:v>76.696919340406495</c:v>
                </c:pt>
                <c:pt idx="1">
                  <c:v>121.18183521769005</c:v>
                </c:pt>
                <c:pt idx="2">
                  <c:v>100.03819640226268</c:v>
                </c:pt>
                <c:pt idx="3">
                  <c:v>112.11468450423894</c:v>
                </c:pt>
                <c:pt idx="4">
                  <c:v>56.790249029480073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047B-4730-B486-4CD65E396C93}"/>
            </c:ext>
          </c:extLst>
        </c:ser>
        <c:ser>
          <c:idx val="30"/>
          <c:order val="30"/>
          <c:tx>
            <c:strRef>
              <c:f>'GRAFY - OKRESY'!$M$158</c:f>
              <c:strCache>
                <c:ptCount val="1"/>
                <c:pt idx="0">
                  <c:v>17.3.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OKRESY'!$N$158:$R$158</c:f>
              <c:numCache>
                <c:formatCode>#,##0</c:formatCode>
                <c:ptCount val="5"/>
                <c:pt idx="0">
                  <c:v>74.870802213253953</c:v>
                </c:pt>
                <c:pt idx="1">
                  <c:v>94.946592541695296</c:v>
                </c:pt>
                <c:pt idx="2">
                  <c:v>81.849433420033108</c:v>
                </c:pt>
                <c:pt idx="3">
                  <c:v>76.842648929871629</c:v>
                </c:pt>
                <c:pt idx="4">
                  <c:v>61.028327315262167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047B-4730-B486-4CD65E396C93}"/>
            </c:ext>
          </c:extLst>
        </c:ser>
        <c:ser>
          <c:idx val="31"/>
          <c:order val="31"/>
          <c:tx>
            <c:strRef>
              <c:f>'GRAFY - OKRESY'!$M$159</c:f>
              <c:strCache>
                <c:ptCount val="1"/>
                <c:pt idx="0">
                  <c:v>18.3.</c:v>
                </c:pt>
              </c:strCache>
            </c:strRef>
          </c:tx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OKRESY'!$N$159:$R$159</c:f>
              <c:numCache>
                <c:formatCode>#,##0</c:formatCode>
                <c:ptCount val="5"/>
                <c:pt idx="0">
                  <c:v>61.479276614135365</c:v>
                </c:pt>
                <c:pt idx="1">
                  <c:v>84.952214379411586</c:v>
                </c:pt>
                <c:pt idx="2">
                  <c:v>61.841794139580564</c:v>
                </c:pt>
                <c:pt idx="3">
                  <c:v>78.102364486099034</c:v>
                </c:pt>
                <c:pt idx="4">
                  <c:v>37.295088914882434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047B-4730-B486-4CD65E396C93}"/>
            </c:ext>
          </c:extLst>
        </c:ser>
        <c:ser>
          <c:idx val="32"/>
          <c:order val="32"/>
          <c:tx>
            <c:strRef>
              <c:f>'GRAFY - OKRESY'!$M$160</c:f>
              <c:strCache>
                <c:ptCount val="1"/>
                <c:pt idx="0">
                  <c:v>19.3.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'GRAFY - OKRESY'!$N$3:$R$3</c:f>
              <c:strCache>
                <c:ptCount val="5"/>
                <c:pt idx="0">
                  <c:v>HK</c:v>
                </c:pt>
                <c:pt idx="1">
                  <c:v>JC</c:v>
                </c:pt>
                <c:pt idx="2">
                  <c:v>NA</c:v>
                </c:pt>
                <c:pt idx="3">
                  <c:v>RK</c:v>
                </c:pt>
                <c:pt idx="4">
                  <c:v>TU</c:v>
                </c:pt>
              </c:strCache>
            </c:strRef>
          </c:cat>
          <c:val>
            <c:numRef>
              <c:f>'GRAFY - OKRESY'!$N$160:$R$160</c:f>
              <c:numCache>
                <c:formatCode>#,##0</c:formatCode>
                <c:ptCount val="5"/>
                <c:pt idx="0">
                  <c:v>45.044222469762545</c:v>
                </c:pt>
                <c:pt idx="1">
                  <c:v>67.462052595415074</c:v>
                </c:pt>
                <c:pt idx="2">
                  <c:v>29.102020771567325</c:v>
                </c:pt>
                <c:pt idx="3">
                  <c:v>50.388622249096152</c:v>
                </c:pt>
                <c:pt idx="4">
                  <c:v>37.295088914882434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47B-4730-B486-4CD65E396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overlap val="-27"/>
        <c:axId val="116732672"/>
        <c:axId val="116741632"/>
      </c:barChart>
      <c:catAx>
        <c:axId val="1167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741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74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73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76011437103377E-2"/>
          <c:y val="0.80822932257434765"/>
          <c:w val="0.94029024243149906"/>
          <c:h val="0.19177088780610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49533775972176E-2"/>
          <c:y val="0.11183242222110774"/>
          <c:w val="0.88458450618366746"/>
          <c:h val="0.68080378487720894"/>
        </c:manualLayout>
      </c:layout>
      <c:lineChart>
        <c:grouping val="standard"/>
        <c:varyColors val="0"/>
        <c:ser>
          <c:idx val="1"/>
          <c:order val="1"/>
          <c:tx>
            <c:strRef>
              <c:f>'GRAFY - OKRESY'!$BN$4</c:f>
              <c:strCache>
                <c:ptCount val="1"/>
                <c:pt idx="0">
                  <c:v>nové případy (7 denní klouzavý průměr)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'GRAFY - OKRESY'!$BE$5:$BE$159</c:f>
              <c:strCache>
                <c:ptCount val="155"/>
                <c:pt idx="0">
                  <c:v>15.10.</c:v>
                </c:pt>
                <c:pt idx="1">
                  <c:v>16.10.</c:v>
                </c:pt>
                <c:pt idx="2">
                  <c:v>17.10.</c:v>
                </c:pt>
                <c:pt idx="3">
                  <c:v>18.10.</c:v>
                </c:pt>
                <c:pt idx="4">
                  <c:v>19.10.</c:v>
                </c:pt>
                <c:pt idx="5">
                  <c:v>20.10.</c:v>
                </c:pt>
                <c:pt idx="6">
                  <c:v>21.10.</c:v>
                </c:pt>
                <c:pt idx="7">
                  <c:v>22.10.</c:v>
                </c:pt>
                <c:pt idx="8">
                  <c:v>23.10.</c:v>
                </c:pt>
                <c:pt idx="9">
                  <c:v>24.10.</c:v>
                </c:pt>
                <c:pt idx="10">
                  <c:v>25.10.</c:v>
                </c:pt>
                <c:pt idx="11">
                  <c:v>26.10.</c:v>
                </c:pt>
                <c:pt idx="12">
                  <c:v>27.10.</c:v>
                </c:pt>
                <c:pt idx="13">
                  <c:v>28.10.</c:v>
                </c:pt>
                <c:pt idx="14">
                  <c:v>30.10.</c:v>
                </c:pt>
                <c:pt idx="15">
                  <c:v>31.10.</c:v>
                </c:pt>
                <c:pt idx="16">
                  <c:v>1.11.</c:v>
                </c:pt>
                <c:pt idx="17">
                  <c:v>2.11.</c:v>
                </c:pt>
                <c:pt idx="18">
                  <c:v>3.11.</c:v>
                </c:pt>
                <c:pt idx="19">
                  <c:v>4.11.</c:v>
                </c:pt>
                <c:pt idx="20">
                  <c:v>5.11.</c:v>
                </c:pt>
                <c:pt idx="21">
                  <c:v>6.11.</c:v>
                </c:pt>
                <c:pt idx="22">
                  <c:v>7.11.</c:v>
                </c:pt>
                <c:pt idx="23">
                  <c:v>8.11.</c:v>
                </c:pt>
                <c:pt idx="24">
                  <c:v>9.11.</c:v>
                </c:pt>
                <c:pt idx="25">
                  <c:v>10.11.</c:v>
                </c:pt>
                <c:pt idx="26">
                  <c:v>11.11.</c:v>
                </c:pt>
                <c:pt idx="27">
                  <c:v>12.11.</c:v>
                </c:pt>
                <c:pt idx="28">
                  <c:v>12.11.</c:v>
                </c:pt>
                <c:pt idx="29">
                  <c:v>13.11.</c:v>
                </c:pt>
                <c:pt idx="30">
                  <c:v>14.11.</c:v>
                </c:pt>
                <c:pt idx="31">
                  <c:v>15.11.</c:v>
                </c:pt>
                <c:pt idx="32">
                  <c:v>16.11.</c:v>
                </c:pt>
                <c:pt idx="33">
                  <c:v>17.11.</c:v>
                </c:pt>
                <c:pt idx="34">
                  <c:v>18.11.</c:v>
                </c:pt>
                <c:pt idx="35">
                  <c:v>19.11.</c:v>
                </c:pt>
                <c:pt idx="36">
                  <c:v>20.11.</c:v>
                </c:pt>
                <c:pt idx="37">
                  <c:v>21.11.</c:v>
                </c:pt>
                <c:pt idx="38">
                  <c:v>22.11.</c:v>
                </c:pt>
                <c:pt idx="39">
                  <c:v>23.11.</c:v>
                </c:pt>
                <c:pt idx="40">
                  <c:v>24.11.</c:v>
                </c:pt>
                <c:pt idx="41">
                  <c:v>25.11.</c:v>
                </c:pt>
                <c:pt idx="42">
                  <c:v>26.11.</c:v>
                </c:pt>
                <c:pt idx="43">
                  <c:v>27.11.</c:v>
                </c:pt>
                <c:pt idx="44">
                  <c:v>28.11.</c:v>
                </c:pt>
                <c:pt idx="45">
                  <c:v>29.11.</c:v>
                </c:pt>
                <c:pt idx="46">
                  <c:v>30.11.</c:v>
                </c:pt>
                <c:pt idx="47">
                  <c:v>1.12.</c:v>
                </c:pt>
                <c:pt idx="48">
                  <c:v>2.12.</c:v>
                </c:pt>
                <c:pt idx="49">
                  <c:v>3.12.</c:v>
                </c:pt>
                <c:pt idx="50">
                  <c:v>4.12.</c:v>
                </c:pt>
                <c:pt idx="51">
                  <c:v>5.12.</c:v>
                </c:pt>
                <c:pt idx="52">
                  <c:v>6.12.</c:v>
                </c:pt>
                <c:pt idx="53">
                  <c:v>7.12.</c:v>
                </c:pt>
                <c:pt idx="54">
                  <c:v>8.12.</c:v>
                </c:pt>
                <c:pt idx="55">
                  <c:v>9.12.</c:v>
                </c:pt>
                <c:pt idx="56">
                  <c:v>10.12.</c:v>
                </c:pt>
                <c:pt idx="57">
                  <c:v>11.12.</c:v>
                </c:pt>
                <c:pt idx="58">
                  <c:v>12.12.</c:v>
                </c:pt>
                <c:pt idx="59">
                  <c:v>13.12.</c:v>
                </c:pt>
                <c:pt idx="60">
                  <c:v>14.12.</c:v>
                </c:pt>
                <c:pt idx="61">
                  <c:v>15.12.</c:v>
                </c:pt>
                <c:pt idx="62">
                  <c:v>16.12.</c:v>
                </c:pt>
                <c:pt idx="63">
                  <c:v>17.12.</c:v>
                </c:pt>
                <c:pt idx="64">
                  <c:v>18.12.</c:v>
                </c:pt>
                <c:pt idx="65">
                  <c:v>19.12.</c:v>
                </c:pt>
                <c:pt idx="66">
                  <c:v>20.12.</c:v>
                </c:pt>
                <c:pt idx="67">
                  <c:v>21.12.</c:v>
                </c:pt>
                <c:pt idx="68">
                  <c:v>22.12.</c:v>
                </c:pt>
                <c:pt idx="69">
                  <c:v>23.12.</c:v>
                </c:pt>
                <c:pt idx="70">
                  <c:v>24.12.</c:v>
                </c:pt>
                <c:pt idx="71">
                  <c:v>25.12.</c:v>
                </c:pt>
                <c:pt idx="72">
                  <c:v>26.12.</c:v>
                </c:pt>
                <c:pt idx="73">
                  <c:v>27.12.</c:v>
                </c:pt>
                <c:pt idx="74">
                  <c:v>28.12.</c:v>
                </c:pt>
                <c:pt idx="75">
                  <c:v>29.12.</c:v>
                </c:pt>
                <c:pt idx="76">
                  <c:v>30.12.</c:v>
                </c:pt>
                <c:pt idx="77">
                  <c:v>31.12.</c:v>
                </c:pt>
                <c:pt idx="78">
                  <c:v>1.1.</c:v>
                </c:pt>
                <c:pt idx="79">
                  <c:v>2.1.</c:v>
                </c:pt>
                <c:pt idx="80">
                  <c:v>3.1.</c:v>
                </c:pt>
                <c:pt idx="81">
                  <c:v>4.1.</c:v>
                </c:pt>
                <c:pt idx="82">
                  <c:v>5.1.</c:v>
                </c:pt>
                <c:pt idx="83">
                  <c:v>6.1.</c:v>
                </c:pt>
                <c:pt idx="84">
                  <c:v>7.1.</c:v>
                </c:pt>
                <c:pt idx="85">
                  <c:v>8.1.</c:v>
                </c:pt>
                <c:pt idx="86">
                  <c:v>9.1.</c:v>
                </c:pt>
                <c:pt idx="87">
                  <c:v>10.1.</c:v>
                </c:pt>
                <c:pt idx="88">
                  <c:v>11.1.</c:v>
                </c:pt>
                <c:pt idx="89">
                  <c:v>12.1.</c:v>
                </c:pt>
                <c:pt idx="90">
                  <c:v>13.1.</c:v>
                </c:pt>
                <c:pt idx="91">
                  <c:v>14.1.</c:v>
                </c:pt>
                <c:pt idx="92">
                  <c:v>15.1.</c:v>
                </c:pt>
                <c:pt idx="93">
                  <c:v>16.1.</c:v>
                </c:pt>
                <c:pt idx="94">
                  <c:v>17.1.</c:v>
                </c:pt>
                <c:pt idx="95">
                  <c:v>18.1.</c:v>
                </c:pt>
                <c:pt idx="96">
                  <c:v>19.1.</c:v>
                </c:pt>
                <c:pt idx="97">
                  <c:v>20.1.</c:v>
                </c:pt>
                <c:pt idx="98">
                  <c:v>21.1.</c:v>
                </c:pt>
                <c:pt idx="99">
                  <c:v>22.1.</c:v>
                </c:pt>
                <c:pt idx="100">
                  <c:v>23.1.</c:v>
                </c:pt>
                <c:pt idx="101">
                  <c:v>24.1.</c:v>
                </c:pt>
                <c:pt idx="102">
                  <c:v>25.1.</c:v>
                </c:pt>
                <c:pt idx="103">
                  <c:v>26.1.</c:v>
                </c:pt>
                <c:pt idx="104">
                  <c:v>27.1.</c:v>
                </c:pt>
                <c:pt idx="105">
                  <c:v>28.1.</c:v>
                </c:pt>
                <c:pt idx="106">
                  <c:v>29.1.</c:v>
                </c:pt>
                <c:pt idx="107">
                  <c:v>30.1.</c:v>
                </c:pt>
                <c:pt idx="108">
                  <c:v>31.1.</c:v>
                </c:pt>
                <c:pt idx="109">
                  <c:v>1.2.</c:v>
                </c:pt>
                <c:pt idx="110">
                  <c:v>2.2.</c:v>
                </c:pt>
                <c:pt idx="111">
                  <c:v>3.2.</c:v>
                </c:pt>
                <c:pt idx="112">
                  <c:v>4.2.</c:v>
                </c:pt>
                <c:pt idx="113">
                  <c:v>5.2.</c:v>
                </c:pt>
                <c:pt idx="114">
                  <c:v>6.2.</c:v>
                </c:pt>
                <c:pt idx="115">
                  <c:v>7.2.</c:v>
                </c:pt>
                <c:pt idx="116">
                  <c:v>8.2.</c:v>
                </c:pt>
                <c:pt idx="117">
                  <c:v>9.2.</c:v>
                </c:pt>
                <c:pt idx="118">
                  <c:v>10.2.</c:v>
                </c:pt>
                <c:pt idx="119">
                  <c:v>11.2.</c:v>
                </c:pt>
                <c:pt idx="120">
                  <c:v>12.2.</c:v>
                </c:pt>
                <c:pt idx="121">
                  <c:v>13.2.</c:v>
                </c:pt>
                <c:pt idx="122">
                  <c:v>14.2.</c:v>
                </c:pt>
                <c:pt idx="123">
                  <c:v>15.2.</c:v>
                </c:pt>
                <c:pt idx="124">
                  <c:v>16.2.</c:v>
                </c:pt>
                <c:pt idx="125">
                  <c:v>17.2.</c:v>
                </c:pt>
                <c:pt idx="126">
                  <c:v>18.2.</c:v>
                </c:pt>
                <c:pt idx="127">
                  <c:v>19.2.</c:v>
                </c:pt>
                <c:pt idx="128">
                  <c:v>20.2.</c:v>
                </c:pt>
                <c:pt idx="129">
                  <c:v>21.2.</c:v>
                </c:pt>
                <c:pt idx="130">
                  <c:v>22.2.</c:v>
                </c:pt>
                <c:pt idx="131">
                  <c:v>23.2.</c:v>
                </c:pt>
                <c:pt idx="132">
                  <c:v>24.2.</c:v>
                </c:pt>
                <c:pt idx="133">
                  <c:v>25.2.</c:v>
                </c:pt>
                <c:pt idx="134">
                  <c:v>26.2.</c:v>
                </c:pt>
                <c:pt idx="135">
                  <c:v>27.2.</c:v>
                </c:pt>
                <c:pt idx="136">
                  <c:v>28.2.</c:v>
                </c:pt>
                <c:pt idx="137">
                  <c:v>1.3.</c:v>
                </c:pt>
                <c:pt idx="138">
                  <c:v>2.3.</c:v>
                </c:pt>
                <c:pt idx="139">
                  <c:v>3.3.</c:v>
                </c:pt>
                <c:pt idx="140">
                  <c:v>4.3.</c:v>
                </c:pt>
                <c:pt idx="141">
                  <c:v>5.3.</c:v>
                </c:pt>
                <c:pt idx="142">
                  <c:v>6.3.</c:v>
                </c:pt>
                <c:pt idx="143">
                  <c:v>7.3.</c:v>
                </c:pt>
                <c:pt idx="144">
                  <c:v>8.3.</c:v>
                </c:pt>
                <c:pt idx="145">
                  <c:v>9.3.</c:v>
                </c:pt>
                <c:pt idx="146">
                  <c:v>10.3.</c:v>
                </c:pt>
                <c:pt idx="147">
                  <c:v>11.3.</c:v>
                </c:pt>
                <c:pt idx="148">
                  <c:v>12.3.</c:v>
                </c:pt>
                <c:pt idx="149">
                  <c:v>13.3.</c:v>
                </c:pt>
                <c:pt idx="150">
                  <c:v>14.3.</c:v>
                </c:pt>
                <c:pt idx="151">
                  <c:v>15.3.</c:v>
                </c:pt>
                <c:pt idx="152">
                  <c:v>16.3.</c:v>
                </c:pt>
                <c:pt idx="153">
                  <c:v>17.3.</c:v>
                </c:pt>
                <c:pt idx="154">
                  <c:v>18.3.</c:v>
                </c:pt>
              </c:strCache>
            </c:strRef>
          </c:cat>
          <c:val>
            <c:numRef>
              <c:f>'GRAFY - OKRESY'!$BN$5:$BN$159</c:f>
              <c:numCache>
                <c:formatCode>General</c:formatCode>
                <c:ptCount val="155"/>
                <c:pt idx="6" formatCode="0">
                  <c:v>666.57142857142856</c:v>
                </c:pt>
                <c:pt idx="7" formatCode="0">
                  <c:v>668.57142857142856</c:v>
                </c:pt>
                <c:pt idx="8" formatCode="0">
                  <c:v>720.71428571428567</c:v>
                </c:pt>
                <c:pt idx="9" formatCode="0">
                  <c:v>765.28571428571433</c:v>
                </c:pt>
                <c:pt idx="10" formatCode="0">
                  <c:v>795.28571428571433</c:v>
                </c:pt>
                <c:pt idx="11" formatCode="0">
                  <c:v>796.85714285714289</c:v>
                </c:pt>
                <c:pt idx="12" formatCode="0">
                  <c:v>801.14285714285711</c:v>
                </c:pt>
                <c:pt idx="13" formatCode="0">
                  <c:v>747.28571428571433</c:v>
                </c:pt>
                <c:pt idx="14" formatCode="0">
                  <c:v>810.71428571428567</c:v>
                </c:pt>
                <c:pt idx="15" formatCode="0">
                  <c:v>762.85714285714289</c:v>
                </c:pt>
                <c:pt idx="16" formatCode="0">
                  <c:v>740.28571428571433</c:v>
                </c:pt>
                <c:pt idx="17" formatCode="0">
                  <c:v>725.71428571428567</c:v>
                </c:pt>
                <c:pt idx="18" formatCode="0">
                  <c:v>728.85714285714289</c:v>
                </c:pt>
                <c:pt idx="19" formatCode="0">
                  <c:v>712.28571428571433</c:v>
                </c:pt>
                <c:pt idx="20" formatCode="0">
                  <c:v>730.42857142857144</c:v>
                </c:pt>
                <c:pt idx="21" formatCode="0">
                  <c:v>671</c:v>
                </c:pt>
                <c:pt idx="22" formatCode="0">
                  <c:v>649.14285714285711</c:v>
                </c:pt>
                <c:pt idx="23" formatCode="0">
                  <c:v>622.71428571428567</c:v>
                </c:pt>
                <c:pt idx="24" formatCode="0">
                  <c:v>599.42857142857144</c:v>
                </c:pt>
                <c:pt idx="25" formatCode="0">
                  <c:v>539.28571428571433</c:v>
                </c:pt>
                <c:pt idx="26" formatCode="0">
                  <c:v>504.42857142857144</c:v>
                </c:pt>
                <c:pt idx="27" formatCode="0">
                  <c:v>466</c:v>
                </c:pt>
                <c:pt idx="28" formatCode="0">
                  <c:v>423.42857142857144</c:v>
                </c:pt>
                <c:pt idx="29" formatCode="0">
                  <c:v>396.28571428571428</c:v>
                </c:pt>
                <c:pt idx="30" formatCode="0">
                  <c:v>374.71428571428572</c:v>
                </c:pt>
                <c:pt idx="31" formatCode="0">
                  <c:v>351</c:v>
                </c:pt>
                <c:pt idx="32" formatCode="0">
                  <c:v>332.28571428571428</c:v>
                </c:pt>
                <c:pt idx="33" formatCode="0">
                  <c:v>279.42857142857144</c:v>
                </c:pt>
                <c:pt idx="34" formatCode="0">
                  <c:v>268.57142857142856</c:v>
                </c:pt>
                <c:pt idx="35" formatCode="0">
                  <c:v>272.28571428571428</c:v>
                </c:pt>
                <c:pt idx="36" formatCode="0">
                  <c:v>256.71428571428572</c:v>
                </c:pt>
                <c:pt idx="37" formatCode="0">
                  <c:v>261</c:v>
                </c:pt>
                <c:pt idx="38" formatCode="0">
                  <c:v>260.14285714285717</c:v>
                </c:pt>
                <c:pt idx="39" formatCode="0">
                  <c:v>248.85714285714286</c:v>
                </c:pt>
                <c:pt idx="40" formatCode="0">
                  <c:v>269.14285714285717</c:v>
                </c:pt>
                <c:pt idx="41" formatCode="0">
                  <c:v>250.85714285714286</c:v>
                </c:pt>
                <c:pt idx="42" formatCode="0">
                  <c:v>234</c:v>
                </c:pt>
                <c:pt idx="43" formatCode="0">
                  <c:v>226.57142857142858</c:v>
                </c:pt>
                <c:pt idx="44" formatCode="0">
                  <c:v>223.14285714285714</c:v>
                </c:pt>
                <c:pt idx="45" formatCode="0">
                  <c:v>218.14285714285714</c:v>
                </c:pt>
                <c:pt idx="46" formatCode="0">
                  <c:v>209.85714285714286</c:v>
                </c:pt>
                <c:pt idx="47" formatCode="0">
                  <c:v>203</c:v>
                </c:pt>
                <c:pt idx="48" formatCode="0">
                  <c:v>198</c:v>
                </c:pt>
                <c:pt idx="49" formatCode="0">
                  <c:v>195.57142857142858</c:v>
                </c:pt>
                <c:pt idx="50" formatCode="0">
                  <c:v>201.71428571428572</c:v>
                </c:pt>
                <c:pt idx="51" formatCode="0">
                  <c:v>201.42857142857142</c:v>
                </c:pt>
                <c:pt idx="52" formatCode="0">
                  <c:v>202</c:v>
                </c:pt>
                <c:pt idx="53" formatCode="0">
                  <c:v>210.85714285714286</c:v>
                </c:pt>
                <c:pt idx="54" formatCode="0">
                  <c:v>221.14285714285714</c:v>
                </c:pt>
                <c:pt idx="55" formatCode="0">
                  <c:v>235.42857142857142</c:v>
                </c:pt>
                <c:pt idx="56" formatCode="0">
                  <c:v>255.57142857142858</c:v>
                </c:pt>
                <c:pt idx="57" formatCode="0">
                  <c:v>262.14285714285717</c:v>
                </c:pt>
                <c:pt idx="58" formatCode="0">
                  <c:v>266.85714285714283</c:v>
                </c:pt>
                <c:pt idx="59" formatCode="0">
                  <c:v>277.57142857142856</c:v>
                </c:pt>
                <c:pt idx="60" formatCode="0">
                  <c:v>293.57142857142856</c:v>
                </c:pt>
                <c:pt idx="61" formatCode="0">
                  <c:v>300.14285714285717</c:v>
                </c:pt>
                <c:pt idx="62" formatCode="0">
                  <c:v>315.14285714285717</c:v>
                </c:pt>
                <c:pt idx="63" formatCode="0">
                  <c:v>325.42857142857144</c:v>
                </c:pt>
                <c:pt idx="64" formatCode="0">
                  <c:v>343.85714285714283</c:v>
                </c:pt>
                <c:pt idx="65" formatCode="0">
                  <c:v>357.71428571428572</c:v>
                </c:pt>
                <c:pt idx="66" formatCode="0">
                  <c:v>383.14285714285717</c:v>
                </c:pt>
                <c:pt idx="67" formatCode="0">
                  <c:v>420.57142857142856</c:v>
                </c:pt>
                <c:pt idx="68" formatCode="0">
                  <c:v>467.85714285714283</c:v>
                </c:pt>
                <c:pt idx="69" formatCode="0">
                  <c:v>508.71428571428572</c:v>
                </c:pt>
                <c:pt idx="70" formatCode="0">
                  <c:v>482.71428571428572</c:v>
                </c:pt>
                <c:pt idx="71" formatCode="0">
                  <c:v>424.71428571428572</c:v>
                </c:pt>
                <c:pt idx="72" formatCode="0">
                  <c:v>425.14285714285717</c:v>
                </c:pt>
                <c:pt idx="73" formatCode="0">
                  <c:v>460.57142857142856</c:v>
                </c:pt>
                <c:pt idx="74" formatCode="0">
                  <c:v>513</c:v>
                </c:pt>
                <c:pt idx="75" formatCode="0">
                  <c:v>556.85714285714289</c:v>
                </c:pt>
                <c:pt idx="76" formatCode="0">
                  <c:v>614.85714285714289</c:v>
                </c:pt>
                <c:pt idx="77" formatCode="0">
                  <c:v>693.14285714285711</c:v>
                </c:pt>
                <c:pt idx="78" formatCode="0">
                  <c:v>698</c:v>
                </c:pt>
                <c:pt idx="79" formatCode="0">
                  <c:v>744.28571428571433</c:v>
                </c:pt>
                <c:pt idx="80" formatCode="0">
                  <c:v>757</c:v>
                </c:pt>
                <c:pt idx="81" formatCode="0">
                  <c:v>782.42857142857144</c:v>
                </c:pt>
                <c:pt idx="82" formatCode="0">
                  <c:v>817.71428571428567</c:v>
                </c:pt>
                <c:pt idx="83" formatCode="0">
                  <c:v>820</c:v>
                </c:pt>
                <c:pt idx="84" formatCode="0">
                  <c:v>867.85714285714289</c:v>
                </c:pt>
                <c:pt idx="85" formatCode="0">
                  <c:v>1002.5714285714286</c:v>
                </c:pt>
                <c:pt idx="86" formatCode="0">
                  <c:v>994</c:v>
                </c:pt>
                <c:pt idx="87" formatCode="0">
                  <c:v>980.85714285714289</c:v>
                </c:pt>
                <c:pt idx="88" formatCode="0">
                  <c:v>941.71428571428567</c:v>
                </c:pt>
                <c:pt idx="89" formatCode="0">
                  <c:v>873.71428571428567</c:v>
                </c:pt>
                <c:pt idx="90" formatCode="0">
                  <c:v>830</c:v>
                </c:pt>
                <c:pt idx="91" formatCode="0">
                  <c:v>778.85714285714289</c:v>
                </c:pt>
                <c:pt idx="92" formatCode="0">
                  <c:v>736</c:v>
                </c:pt>
                <c:pt idx="93" formatCode="0">
                  <c:v>731.57142857142856</c:v>
                </c:pt>
                <c:pt idx="94" formatCode="0">
                  <c:v>716.85714285714289</c:v>
                </c:pt>
                <c:pt idx="95" formatCode="0">
                  <c:v>713.71428571428567</c:v>
                </c:pt>
                <c:pt idx="96" formatCode="0">
                  <c:v>731</c:v>
                </c:pt>
                <c:pt idx="97" formatCode="0">
                  <c:v>739.71428571428567</c:v>
                </c:pt>
                <c:pt idx="98" formatCode="0">
                  <c:v>733.71428571428567</c:v>
                </c:pt>
                <c:pt idx="99" formatCode="0">
                  <c:v>748.71428571428567</c:v>
                </c:pt>
                <c:pt idx="100" formatCode="0">
                  <c:v>742</c:v>
                </c:pt>
                <c:pt idx="101" formatCode="0">
                  <c:v>744.85714285714289</c:v>
                </c:pt>
                <c:pt idx="102" formatCode="0">
                  <c:v>742.71428571428567</c:v>
                </c:pt>
                <c:pt idx="103" formatCode="0">
                  <c:v>732.28571428571433</c:v>
                </c:pt>
                <c:pt idx="104" formatCode="0">
                  <c:v>736.85714285714289</c:v>
                </c:pt>
                <c:pt idx="105" formatCode="0">
                  <c:v>756.57142857142856</c:v>
                </c:pt>
                <c:pt idx="106" formatCode="0">
                  <c:v>753.28571428571433</c:v>
                </c:pt>
                <c:pt idx="107" formatCode="0">
                  <c:v>744</c:v>
                </c:pt>
                <c:pt idx="108" formatCode="0">
                  <c:v>743.57142857142856</c:v>
                </c:pt>
                <c:pt idx="109" formatCode="0">
                  <c:v>752</c:v>
                </c:pt>
                <c:pt idx="110" formatCode="0">
                  <c:v>775.42857142857144</c:v>
                </c:pt>
                <c:pt idx="111" formatCode="0">
                  <c:v>781.57142857142856</c:v>
                </c:pt>
                <c:pt idx="112" formatCode="0">
                  <c:v>787.14285714285711</c:v>
                </c:pt>
                <c:pt idx="113" formatCode="0">
                  <c:v>799.28571428571433</c:v>
                </c:pt>
                <c:pt idx="114" formatCode="0">
                  <c:v>811.14285714285711</c:v>
                </c:pt>
                <c:pt idx="115" formatCode="0">
                  <c:v>807.71428571428567</c:v>
                </c:pt>
                <c:pt idx="116" formatCode="0">
                  <c:v>811.14285714285711</c:v>
                </c:pt>
                <c:pt idx="117" formatCode="0">
                  <c:v>801.14285714285711</c:v>
                </c:pt>
                <c:pt idx="118" formatCode="0">
                  <c:v>808.71428571428567</c:v>
                </c:pt>
                <c:pt idx="119" formatCode="0">
                  <c:v>807.57142857142856</c:v>
                </c:pt>
                <c:pt idx="120" formatCode="0">
                  <c:v>793.85714285714289</c:v>
                </c:pt>
                <c:pt idx="121" formatCode="0">
                  <c:v>789.85714285714289</c:v>
                </c:pt>
                <c:pt idx="122" formatCode="0">
                  <c:v>783.85714285714289</c:v>
                </c:pt>
                <c:pt idx="123" formatCode="0">
                  <c:v>786</c:v>
                </c:pt>
                <c:pt idx="124" formatCode="0">
                  <c:v>788.28571428571433</c:v>
                </c:pt>
                <c:pt idx="125" formatCode="0">
                  <c:v>790</c:v>
                </c:pt>
                <c:pt idx="126" formatCode="0">
                  <c:v>798.14285714285711</c:v>
                </c:pt>
                <c:pt idx="127" formatCode="0">
                  <c:v>805.85714285714289</c:v>
                </c:pt>
                <c:pt idx="128" formatCode="0">
                  <c:v>817.85714285714289</c:v>
                </c:pt>
                <c:pt idx="129" formatCode="0">
                  <c:v>838</c:v>
                </c:pt>
                <c:pt idx="130" formatCode="0">
                  <c:v>851</c:v>
                </c:pt>
                <c:pt idx="131" formatCode="0">
                  <c:v>865.14285714285711</c:v>
                </c:pt>
                <c:pt idx="132" formatCode="0">
                  <c:v>858.85714285714289</c:v>
                </c:pt>
                <c:pt idx="133" formatCode="0">
                  <c:v>851.14285714285711</c:v>
                </c:pt>
                <c:pt idx="134" formatCode="0">
                  <c:v>862.85714285714289</c:v>
                </c:pt>
                <c:pt idx="135" formatCode="0">
                  <c:v>862</c:v>
                </c:pt>
                <c:pt idx="136" formatCode="0">
                  <c:v>850.42857142857144</c:v>
                </c:pt>
                <c:pt idx="137" formatCode="0">
                  <c:v>834.71428571428567</c:v>
                </c:pt>
                <c:pt idx="138" formatCode="0">
                  <c:v>806.57142857142856</c:v>
                </c:pt>
                <c:pt idx="139" formatCode="0">
                  <c:v>790.14285714285711</c:v>
                </c:pt>
                <c:pt idx="140" formatCode="0">
                  <c:v>773.14285714285711</c:v>
                </c:pt>
                <c:pt idx="141" formatCode="0">
                  <c:v>754.42857142857144</c:v>
                </c:pt>
                <c:pt idx="142" formatCode="0">
                  <c:v>735.71428571428567</c:v>
                </c:pt>
                <c:pt idx="143" formatCode="0">
                  <c:v>719.57142857142856</c:v>
                </c:pt>
                <c:pt idx="144" formatCode="0">
                  <c:v>675.85714285714289</c:v>
                </c:pt>
                <c:pt idx="145" formatCode="0">
                  <c:v>653.85714285714289</c:v>
                </c:pt>
                <c:pt idx="146" formatCode="0">
                  <c:v>625.57142857142856</c:v>
                </c:pt>
                <c:pt idx="147" formatCode="0">
                  <c:v>594.28571428571433</c:v>
                </c:pt>
                <c:pt idx="148" formatCode="0">
                  <c:v>550.28571428571433</c:v>
                </c:pt>
                <c:pt idx="149" formatCode="0">
                  <c:v>531.71428571428567</c:v>
                </c:pt>
                <c:pt idx="150" formatCode="0">
                  <c:v>514</c:v>
                </c:pt>
                <c:pt idx="151" formatCode="0">
                  <c:v>501.85714285714283</c:v>
                </c:pt>
                <c:pt idx="152" formatCode="0">
                  <c:v>470.14285714285717</c:v>
                </c:pt>
                <c:pt idx="153" formatCode="0">
                  <c:v>437.42857142857144</c:v>
                </c:pt>
                <c:pt idx="154" formatCode="0">
                  <c:v>407.28571428571428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43-48C2-8667-1DBF39C17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61344"/>
        <c:axId val="116764672"/>
      </c:lineChart>
      <c:lineChart>
        <c:grouping val="standard"/>
        <c:varyColors val="0"/>
        <c:ser>
          <c:idx val="0"/>
          <c:order val="0"/>
          <c:tx>
            <c:strRef>
              <c:f>'GRAFY - OKRESY'!$BM$4</c:f>
              <c:strCache>
                <c:ptCount val="1"/>
                <c:pt idx="0">
                  <c:v>úmrtí (7 denní klouzavý průměr)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'GRAFY - OKRESY'!$BE$5:$BE$159</c:f>
              <c:strCache>
                <c:ptCount val="155"/>
                <c:pt idx="0">
                  <c:v>15.10.</c:v>
                </c:pt>
                <c:pt idx="1">
                  <c:v>16.10.</c:v>
                </c:pt>
                <c:pt idx="2">
                  <c:v>17.10.</c:v>
                </c:pt>
                <c:pt idx="3">
                  <c:v>18.10.</c:v>
                </c:pt>
                <c:pt idx="4">
                  <c:v>19.10.</c:v>
                </c:pt>
                <c:pt idx="5">
                  <c:v>20.10.</c:v>
                </c:pt>
                <c:pt idx="6">
                  <c:v>21.10.</c:v>
                </c:pt>
                <c:pt idx="7">
                  <c:v>22.10.</c:v>
                </c:pt>
                <c:pt idx="8">
                  <c:v>23.10.</c:v>
                </c:pt>
                <c:pt idx="9">
                  <c:v>24.10.</c:v>
                </c:pt>
                <c:pt idx="10">
                  <c:v>25.10.</c:v>
                </c:pt>
                <c:pt idx="11">
                  <c:v>26.10.</c:v>
                </c:pt>
                <c:pt idx="12">
                  <c:v>27.10.</c:v>
                </c:pt>
                <c:pt idx="13">
                  <c:v>28.10.</c:v>
                </c:pt>
                <c:pt idx="14">
                  <c:v>30.10.</c:v>
                </c:pt>
                <c:pt idx="15">
                  <c:v>31.10.</c:v>
                </c:pt>
                <c:pt idx="16">
                  <c:v>1.11.</c:v>
                </c:pt>
                <c:pt idx="17">
                  <c:v>2.11.</c:v>
                </c:pt>
                <c:pt idx="18">
                  <c:v>3.11.</c:v>
                </c:pt>
                <c:pt idx="19">
                  <c:v>4.11.</c:v>
                </c:pt>
                <c:pt idx="20">
                  <c:v>5.11.</c:v>
                </c:pt>
                <c:pt idx="21">
                  <c:v>6.11.</c:v>
                </c:pt>
                <c:pt idx="22">
                  <c:v>7.11.</c:v>
                </c:pt>
                <c:pt idx="23">
                  <c:v>8.11.</c:v>
                </c:pt>
                <c:pt idx="24">
                  <c:v>9.11.</c:v>
                </c:pt>
                <c:pt idx="25">
                  <c:v>10.11.</c:v>
                </c:pt>
                <c:pt idx="26">
                  <c:v>11.11.</c:v>
                </c:pt>
                <c:pt idx="27">
                  <c:v>12.11.</c:v>
                </c:pt>
                <c:pt idx="28">
                  <c:v>12.11.</c:v>
                </c:pt>
                <c:pt idx="29">
                  <c:v>13.11.</c:v>
                </c:pt>
                <c:pt idx="30">
                  <c:v>14.11.</c:v>
                </c:pt>
                <c:pt idx="31">
                  <c:v>15.11.</c:v>
                </c:pt>
                <c:pt idx="32">
                  <c:v>16.11.</c:v>
                </c:pt>
                <c:pt idx="33">
                  <c:v>17.11.</c:v>
                </c:pt>
                <c:pt idx="34">
                  <c:v>18.11.</c:v>
                </c:pt>
                <c:pt idx="35">
                  <c:v>19.11.</c:v>
                </c:pt>
                <c:pt idx="36">
                  <c:v>20.11.</c:v>
                </c:pt>
                <c:pt idx="37">
                  <c:v>21.11.</c:v>
                </c:pt>
                <c:pt idx="38">
                  <c:v>22.11.</c:v>
                </c:pt>
                <c:pt idx="39">
                  <c:v>23.11.</c:v>
                </c:pt>
                <c:pt idx="40">
                  <c:v>24.11.</c:v>
                </c:pt>
                <c:pt idx="41">
                  <c:v>25.11.</c:v>
                </c:pt>
                <c:pt idx="42">
                  <c:v>26.11.</c:v>
                </c:pt>
                <c:pt idx="43">
                  <c:v>27.11.</c:v>
                </c:pt>
                <c:pt idx="44">
                  <c:v>28.11.</c:v>
                </c:pt>
                <c:pt idx="45">
                  <c:v>29.11.</c:v>
                </c:pt>
                <c:pt idx="46">
                  <c:v>30.11.</c:v>
                </c:pt>
                <c:pt idx="47">
                  <c:v>1.12.</c:v>
                </c:pt>
                <c:pt idx="48">
                  <c:v>2.12.</c:v>
                </c:pt>
                <c:pt idx="49">
                  <c:v>3.12.</c:v>
                </c:pt>
                <c:pt idx="50">
                  <c:v>4.12.</c:v>
                </c:pt>
                <c:pt idx="51">
                  <c:v>5.12.</c:v>
                </c:pt>
                <c:pt idx="52">
                  <c:v>6.12.</c:v>
                </c:pt>
                <c:pt idx="53">
                  <c:v>7.12.</c:v>
                </c:pt>
                <c:pt idx="54">
                  <c:v>8.12.</c:v>
                </c:pt>
                <c:pt idx="55">
                  <c:v>9.12.</c:v>
                </c:pt>
                <c:pt idx="56">
                  <c:v>10.12.</c:v>
                </c:pt>
                <c:pt idx="57">
                  <c:v>11.12.</c:v>
                </c:pt>
                <c:pt idx="58">
                  <c:v>12.12.</c:v>
                </c:pt>
                <c:pt idx="59">
                  <c:v>13.12.</c:v>
                </c:pt>
                <c:pt idx="60">
                  <c:v>14.12.</c:v>
                </c:pt>
                <c:pt idx="61">
                  <c:v>15.12.</c:v>
                </c:pt>
                <c:pt idx="62">
                  <c:v>16.12.</c:v>
                </c:pt>
                <c:pt idx="63">
                  <c:v>17.12.</c:v>
                </c:pt>
                <c:pt idx="64">
                  <c:v>18.12.</c:v>
                </c:pt>
                <c:pt idx="65">
                  <c:v>19.12.</c:v>
                </c:pt>
                <c:pt idx="66">
                  <c:v>20.12.</c:v>
                </c:pt>
                <c:pt idx="67">
                  <c:v>21.12.</c:v>
                </c:pt>
                <c:pt idx="68">
                  <c:v>22.12.</c:v>
                </c:pt>
                <c:pt idx="69">
                  <c:v>23.12.</c:v>
                </c:pt>
                <c:pt idx="70">
                  <c:v>24.12.</c:v>
                </c:pt>
                <c:pt idx="71">
                  <c:v>25.12.</c:v>
                </c:pt>
                <c:pt idx="72">
                  <c:v>26.12.</c:v>
                </c:pt>
                <c:pt idx="73">
                  <c:v>27.12.</c:v>
                </c:pt>
                <c:pt idx="74">
                  <c:v>28.12.</c:v>
                </c:pt>
                <c:pt idx="75">
                  <c:v>29.12.</c:v>
                </c:pt>
                <c:pt idx="76">
                  <c:v>30.12.</c:v>
                </c:pt>
                <c:pt idx="77">
                  <c:v>31.12.</c:v>
                </c:pt>
                <c:pt idx="78">
                  <c:v>1.1.</c:v>
                </c:pt>
                <c:pt idx="79">
                  <c:v>2.1.</c:v>
                </c:pt>
                <c:pt idx="80">
                  <c:v>3.1.</c:v>
                </c:pt>
                <c:pt idx="81">
                  <c:v>4.1.</c:v>
                </c:pt>
                <c:pt idx="82">
                  <c:v>5.1.</c:v>
                </c:pt>
                <c:pt idx="83">
                  <c:v>6.1.</c:v>
                </c:pt>
                <c:pt idx="84">
                  <c:v>7.1.</c:v>
                </c:pt>
                <c:pt idx="85">
                  <c:v>8.1.</c:v>
                </c:pt>
                <c:pt idx="86">
                  <c:v>9.1.</c:v>
                </c:pt>
                <c:pt idx="87">
                  <c:v>10.1.</c:v>
                </c:pt>
                <c:pt idx="88">
                  <c:v>11.1.</c:v>
                </c:pt>
                <c:pt idx="89">
                  <c:v>12.1.</c:v>
                </c:pt>
                <c:pt idx="90">
                  <c:v>13.1.</c:v>
                </c:pt>
                <c:pt idx="91">
                  <c:v>14.1.</c:v>
                </c:pt>
                <c:pt idx="92">
                  <c:v>15.1.</c:v>
                </c:pt>
                <c:pt idx="93">
                  <c:v>16.1.</c:v>
                </c:pt>
                <c:pt idx="94">
                  <c:v>17.1.</c:v>
                </c:pt>
                <c:pt idx="95">
                  <c:v>18.1.</c:v>
                </c:pt>
                <c:pt idx="96">
                  <c:v>19.1.</c:v>
                </c:pt>
                <c:pt idx="97">
                  <c:v>20.1.</c:v>
                </c:pt>
                <c:pt idx="98">
                  <c:v>21.1.</c:v>
                </c:pt>
                <c:pt idx="99">
                  <c:v>22.1.</c:v>
                </c:pt>
                <c:pt idx="100">
                  <c:v>23.1.</c:v>
                </c:pt>
                <c:pt idx="101">
                  <c:v>24.1.</c:v>
                </c:pt>
                <c:pt idx="102">
                  <c:v>25.1.</c:v>
                </c:pt>
                <c:pt idx="103">
                  <c:v>26.1.</c:v>
                </c:pt>
                <c:pt idx="104">
                  <c:v>27.1.</c:v>
                </c:pt>
                <c:pt idx="105">
                  <c:v>28.1.</c:v>
                </c:pt>
                <c:pt idx="106">
                  <c:v>29.1.</c:v>
                </c:pt>
                <c:pt idx="107">
                  <c:v>30.1.</c:v>
                </c:pt>
                <c:pt idx="108">
                  <c:v>31.1.</c:v>
                </c:pt>
                <c:pt idx="109">
                  <c:v>1.2.</c:v>
                </c:pt>
                <c:pt idx="110">
                  <c:v>2.2.</c:v>
                </c:pt>
                <c:pt idx="111">
                  <c:v>3.2.</c:v>
                </c:pt>
                <c:pt idx="112">
                  <c:v>4.2.</c:v>
                </c:pt>
                <c:pt idx="113">
                  <c:v>5.2.</c:v>
                </c:pt>
                <c:pt idx="114">
                  <c:v>6.2.</c:v>
                </c:pt>
                <c:pt idx="115">
                  <c:v>7.2.</c:v>
                </c:pt>
                <c:pt idx="116">
                  <c:v>8.2.</c:v>
                </c:pt>
                <c:pt idx="117">
                  <c:v>9.2.</c:v>
                </c:pt>
                <c:pt idx="118">
                  <c:v>10.2.</c:v>
                </c:pt>
                <c:pt idx="119">
                  <c:v>11.2.</c:v>
                </c:pt>
                <c:pt idx="120">
                  <c:v>12.2.</c:v>
                </c:pt>
                <c:pt idx="121">
                  <c:v>13.2.</c:v>
                </c:pt>
                <c:pt idx="122">
                  <c:v>14.2.</c:v>
                </c:pt>
                <c:pt idx="123">
                  <c:v>15.2.</c:v>
                </c:pt>
                <c:pt idx="124">
                  <c:v>16.2.</c:v>
                </c:pt>
                <c:pt idx="125">
                  <c:v>17.2.</c:v>
                </c:pt>
                <c:pt idx="126">
                  <c:v>18.2.</c:v>
                </c:pt>
                <c:pt idx="127">
                  <c:v>19.2.</c:v>
                </c:pt>
                <c:pt idx="128">
                  <c:v>20.2.</c:v>
                </c:pt>
                <c:pt idx="129">
                  <c:v>21.2.</c:v>
                </c:pt>
                <c:pt idx="130">
                  <c:v>22.2.</c:v>
                </c:pt>
                <c:pt idx="131">
                  <c:v>23.2.</c:v>
                </c:pt>
                <c:pt idx="132">
                  <c:v>24.2.</c:v>
                </c:pt>
                <c:pt idx="133">
                  <c:v>25.2.</c:v>
                </c:pt>
                <c:pt idx="134">
                  <c:v>26.2.</c:v>
                </c:pt>
                <c:pt idx="135">
                  <c:v>27.2.</c:v>
                </c:pt>
                <c:pt idx="136">
                  <c:v>28.2.</c:v>
                </c:pt>
                <c:pt idx="137">
                  <c:v>1.3.</c:v>
                </c:pt>
                <c:pt idx="138">
                  <c:v>2.3.</c:v>
                </c:pt>
                <c:pt idx="139">
                  <c:v>3.3.</c:v>
                </c:pt>
                <c:pt idx="140">
                  <c:v>4.3.</c:v>
                </c:pt>
                <c:pt idx="141">
                  <c:v>5.3.</c:v>
                </c:pt>
                <c:pt idx="142">
                  <c:v>6.3.</c:v>
                </c:pt>
                <c:pt idx="143">
                  <c:v>7.3.</c:v>
                </c:pt>
                <c:pt idx="144">
                  <c:v>8.3.</c:v>
                </c:pt>
                <c:pt idx="145">
                  <c:v>9.3.</c:v>
                </c:pt>
                <c:pt idx="146">
                  <c:v>10.3.</c:v>
                </c:pt>
                <c:pt idx="147">
                  <c:v>11.3.</c:v>
                </c:pt>
                <c:pt idx="148">
                  <c:v>12.3.</c:v>
                </c:pt>
                <c:pt idx="149">
                  <c:v>13.3.</c:v>
                </c:pt>
                <c:pt idx="150">
                  <c:v>14.3.</c:v>
                </c:pt>
                <c:pt idx="151">
                  <c:v>15.3.</c:v>
                </c:pt>
                <c:pt idx="152">
                  <c:v>16.3.</c:v>
                </c:pt>
                <c:pt idx="153">
                  <c:v>17.3.</c:v>
                </c:pt>
                <c:pt idx="154">
                  <c:v>18.3.</c:v>
                </c:pt>
              </c:strCache>
            </c:strRef>
          </c:cat>
          <c:val>
            <c:numRef>
              <c:f>'GRAFY - OKRESY'!$BM$5:$BM$159</c:f>
              <c:numCache>
                <c:formatCode>General</c:formatCode>
                <c:ptCount val="155"/>
                <c:pt idx="6" formatCode="0">
                  <c:v>4.4285714285714288</c:v>
                </c:pt>
                <c:pt idx="7" formatCode="0">
                  <c:v>4.7142857142857144</c:v>
                </c:pt>
                <c:pt idx="8" formatCode="0">
                  <c:v>5.2857142857142856</c:v>
                </c:pt>
                <c:pt idx="9" formatCode="0">
                  <c:v>5.7142857142857144</c:v>
                </c:pt>
                <c:pt idx="10" formatCode="0">
                  <c:v>6.2857142857142856</c:v>
                </c:pt>
                <c:pt idx="11" formatCode="0">
                  <c:v>5.2857142857142856</c:v>
                </c:pt>
                <c:pt idx="12" formatCode="0">
                  <c:v>6.1428571428571432</c:v>
                </c:pt>
                <c:pt idx="13" formatCode="0">
                  <c:v>5.8571428571428568</c:v>
                </c:pt>
                <c:pt idx="14" formatCode="0">
                  <c:v>5.5714285714285712</c:v>
                </c:pt>
                <c:pt idx="15" formatCode="0">
                  <c:v>6.7142857142857144</c:v>
                </c:pt>
                <c:pt idx="16" formatCode="0">
                  <c:v>6.5714285714285712</c:v>
                </c:pt>
                <c:pt idx="17" formatCode="0">
                  <c:v>6.5714285714285712</c:v>
                </c:pt>
                <c:pt idx="18" formatCode="0">
                  <c:v>8.1428571428571423</c:v>
                </c:pt>
                <c:pt idx="19" formatCode="0">
                  <c:v>8.1428571428571423</c:v>
                </c:pt>
                <c:pt idx="20" formatCode="0">
                  <c:v>9.1428571428571423</c:v>
                </c:pt>
                <c:pt idx="21" formatCode="0">
                  <c:v>10.285714285714286</c:v>
                </c:pt>
                <c:pt idx="22" formatCode="0">
                  <c:v>10</c:v>
                </c:pt>
                <c:pt idx="23" formatCode="0">
                  <c:v>10.857142857142858</c:v>
                </c:pt>
                <c:pt idx="24" formatCode="0">
                  <c:v>11.428571428571429</c:v>
                </c:pt>
                <c:pt idx="25" formatCode="0">
                  <c:v>12.142857142857142</c:v>
                </c:pt>
                <c:pt idx="26" formatCode="0">
                  <c:v>13</c:v>
                </c:pt>
                <c:pt idx="27" formatCode="0">
                  <c:v>14.142857142857142</c:v>
                </c:pt>
                <c:pt idx="28" formatCode="0">
                  <c:v>14.285714285714286</c:v>
                </c:pt>
                <c:pt idx="29" formatCode="0">
                  <c:v>14.857142857142858</c:v>
                </c:pt>
                <c:pt idx="30" formatCode="0">
                  <c:v>14.428571428571429</c:v>
                </c:pt>
                <c:pt idx="31" formatCode="0">
                  <c:v>14.142857142857142</c:v>
                </c:pt>
                <c:pt idx="32" formatCode="0">
                  <c:v>13.285714285714286</c:v>
                </c:pt>
                <c:pt idx="33" formatCode="0">
                  <c:v>11.142857142857142</c:v>
                </c:pt>
                <c:pt idx="34" formatCode="0">
                  <c:v>10.285714285714286</c:v>
                </c:pt>
                <c:pt idx="35" formatCode="0">
                  <c:v>9.1428571428571423</c:v>
                </c:pt>
                <c:pt idx="36" formatCode="0">
                  <c:v>8</c:v>
                </c:pt>
                <c:pt idx="37" formatCode="0">
                  <c:v>7.8571428571428568</c:v>
                </c:pt>
                <c:pt idx="38" formatCode="0">
                  <c:v>7.2857142857142856</c:v>
                </c:pt>
                <c:pt idx="39" formatCode="0">
                  <c:v>6.2857142857142856</c:v>
                </c:pt>
                <c:pt idx="40" formatCode="0">
                  <c:v>6.5714285714285712</c:v>
                </c:pt>
                <c:pt idx="41" formatCode="0">
                  <c:v>5.5714285714285712</c:v>
                </c:pt>
                <c:pt idx="42" formatCode="0">
                  <c:v>6</c:v>
                </c:pt>
                <c:pt idx="43" formatCode="0">
                  <c:v>6.5714285714285712</c:v>
                </c:pt>
                <c:pt idx="44" formatCode="0">
                  <c:v>6.4285714285714288</c:v>
                </c:pt>
                <c:pt idx="45" formatCode="0">
                  <c:v>6.7142857142857144</c:v>
                </c:pt>
                <c:pt idx="46" formatCode="0">
                  <c:v>7.1428571428571432</c:v>
                </c:pt>
                <c:pt idx="47" formatCode="0">
                  <c:v>7.5714285714285712</c:v>
                </c:pt>
                <c:pt idx="48" formatCode="0">
                  <c:v>7</c:v>
                </c:pt>
                <c:pt idx="49" formatCode="0">
                  <c:v>7.1428571428571432</c:v>
                </c:pt>
                <c:pt idx="50" formatCode="0">
                  <c:v>6.4285714285714288</c:v>
                </c:pt>
                <c:pt idx="51" formatCode="0">
                  <c:v>6.5714285714285712</c:v>
                </c:pt>
                <c:pt idx="52" formatCode="0">
                  <c:v>6.2857142857142856</c:v>
                </c:pt>
                <c:pt idx="53" formatCode="0">
                  <c:v>6.4285714285714288</c:v>
                </c:pt>
                <c:pt idx="54" formatCode="0">
                  <c:v>5.7142857142857144</c:v>
                </c:pt>
                <c:pt idx="55" formatCode="0">
                  <c:v>5.4285714285714288</c:v>
                </c:pt>
                <c:pt idx="56" formatCode="0">
                  <c:v>4.1428571428571432</c:v>
                </c:pt>
                <c:pt idx="57" formatCode="0">
                  <c:v>4.5714285714285712</c:v>
                </c:pt>
                <c:pt idx="58" formatCode="0">
                  <c:v>4.1428571428571432</c:v>
                </c:pt>
                <c:pt idx="59" formatCode="0">
                  <c:v>4</c:v>
                </c:pt>
                <c:pt idx="60" formatCode="0">
                  <c:v>4</c:v>
                </c:pt>
                <c:pt idx="61" formatCode="0">
                  <c:v>4.5714285714285712</c:v>
                </c:pt>
                <c:pt idx="62" formatCode="0">
                  <c:v>4.5714285714285712</c:v>
                </c:pt>
                <c:pt idx="63" formatCode="0">
                  <c:v>4.8571428571428568</c:v>
                </c:pt>
                <c:pt idx="64" formatCode="0">
                  <c:v>4.1428571428571432</c:v>
                </c:pt>
                <c:pt idx="65" formatCode="0">
                  <c:v>4</c:v>
                </c:pt>
                <c:pt idx="66" formatCode="0">
                  <c:v>4.4285714285714288</c:v>
                </c:pt>
                <c:pt idx="67" formatCode="0">
                  <c:v>4</c:v>
                </c:pt>
                <c:pt idx="68" formatCode="0">
                  <c:v>4</c:v>
                </c:pt>
                <c:pt idx="69" formatCode="0">
                  <c:v>3.8571428571428572</c:v>
                </c:pt>
                <c:pt idx="70" formatCode="0">
                  <c:v>3.7142857142857144</c:v>
                </c:pt>
                <c:pt idx="71" formatCode="0">
                  <c:v>3.5714285714285716</c:v>
                </c:pt>
                <c:pt idx="72" formatCode="0">
                  <c:v>3.5714285714285716</c:v>
                </c:pt>
                <c:pt idx="73" formatCode="0">
                  <c:v>3.1428571428571428</c:v>
                </c:pt>
                <c:pt idx="74" formatCode="0">
                  <c:v>3.8571428571428572</c:v>
                </c:pt>
                <c:pt idx="75" formatCode="0">
                  <c:v>4.2857142857142856</c:v>
                </c:pt>
                <c:pt idx="76" formatCode="0">
                  <c:v>5</c:v>
                </c:pt>
                <c:pt idx="77" formatCode="0">
                  <c:v>5.2857142857142856</c:v>
                </c:pt>
                <c:pt idx="78" formatCode="0">
                  <c:v>5.5714285714285712</c:v>
                </c:pt>
                <c:pt idx="79" formatCode="0">
                  <c:v>6.7142857142857144</c:v>
                </c:pt>
                <c:pt idx="80" formatCode="0">
                  <c:v>7.1428571428571432</c:v>
                </c:pt>
                <c:pt idx="81" formatCode="0">
                  <c:v>8</c:v>
                </c:pt>
                <c:pt idx="82" formatCode="0">
                  <c:v>8.1428571428571423</c:v>
                </c:pt>
                <c:pt idx="83" formatCode="0">
                  <c:v>9.4285714285714288</c:v>
                </c:pt>
                <c:pt idx="84" formatCode="0">
                  <c:v>11</c:v>
                </c:pt>
                <c:pt idx="85" formatCode="0">
                  <c:v>11.428571428571429</c:v>
                </c:pt>
                <c:pt idx="86" formatCode="0">
                  <c:v>11.571428571428571</c:v>
                </c:pt>
                <c:pt idx="87" formatCode="0">
                  <c:v>12.142857142857142</c:v>
                </c:pt>
                <c:pt idx="88" formatCode="0">
                  <c:v>12.142857142857142</c:v>
                </c:pt>
                <c:pt idx="89" formatCode="0">
                  <c:v>12.142857142857142</c:v>
                </c:pt>
                <c:pt idx="90" formatCode="0">
                  <c:v>11.714285714285714</c:v>
                </c:pt>
                <c:pt idx="91" formatCode="0">
                  <c:v>11.285714285714286</c:v>
                </c:pt>
                <c:pt idx="92" formatCode="0">
                  <c:v>11</c:v>
                </c:pt>
                <c:pt idx="93" formatCode="0">
                  <c:v>10.428571428571429</c:v>
                </c:pt>
                <c:pt idx="94" formatCode="0">
                  <c:v>9.8571428571428577</c:v>
                </c:pt>
                <c:pt idx="95" formatCode="0">
                  <c:v>10.428571428571429</c:v>
                </c:pt>
                <c:pt idx="96" formatCode="0">
                  <c:v>10.142857142857142</c:v>
                </c:pt>
                <c:pt idx="97" formatCode="0">
                  <c:v>10.142857142857142</c:v>
                </c:pt>
                <c:pt idx="98" formatCode="0">
                  <c:v>10.428571428571429</c:v>
                </c:pt>
                <c:pt idx="99" formatCode="0">
                  <c:v>11.285714285714286</c:v>
                </c:pt>
                <c:pt idx="100" formatCode="0">
                  <c:v>11.428571428571429</c:v>
                </c:pt>
                <c:pt idx="101" formatCode="0">
                  <c:v>11.714285714285714</c:v>
                </c:pt>
                <c:pt idx="102" formatCode="0">
                  <c:v>11</c:v>
                </c:pt>
                <c:pt idx="103" formatCode="0">
                  <c:v>13.857142857142858</c:v>
                </c:pt>
                <c:pt idx="104" formatCode="0">
                  <c:v>14</c:v>
                </c:pt>
                <c:pt idx="105" formatCode="0">
                  <c:v>14.428571428571429</c:v>
                </c:pt>
                <c:pt idx="106" formatCode="0">
                  <c:v>14.571428571428571</c:v>
                </c:pt>
                <c:pt idx="107" formatCode="0">
                  <c:v>14.142857142857142</c:v>
                </c:pt>
                <c:pt idx="108" formatCode="0">
                  <c:v>14.142857142857142</c:v>
                </c:pt>
                <c:pt idx="109" formatCode="0">
                  <c:v>13.714285714285714</c:v>
                </c:pt>
                <c:pt idx="110" formatCode="0">
                  <c:v>10.857142857142858</c:v>
                </c:pt>
                <c:pt idx="111" formatCode="0">
                  <c:v>11.285714285714286</c:v>
                </c:pt>
                <c:pt idx="112" formatCode="0">
                  <c:v>10.714285714285714</c:v>
                </c:pt>
                <c:pt idx="113" formatCode="0">
                  <c:v>9.4285714285714288</c:v>
                </c:pt>
                <c:pt idx="114" formatCode="0">
                  <c:v>10</c:v>
                </c:pt>
                <c:pt idx="115" formatCode="0">
                  <c:v>10.285714285714286</c:v>
                </c:pt>
                <c:pt idx="116" formatCode="0">
                  <c:v>10.142857142857142</c:v>
                </c:pt>
                <c:pt idx="117" formatCode="0">
                  <c:v>11.285714285714286</c:v>
                </c:pt>
                <c:pt idx="118" formatCode="0">
                  <c:v>10.571428571428571</c:v>
                </c:pt>
                <c:pt idx="119" formatCode="0">
                  <c:v>9.8571428571428577</c:v>
                </c:pt>
                <c:pt idx="120" formatCode="0">
                  <c:v>11.285714285714286</c:v>
                </c:pt>
                <c:pt idx="121" formatCode="0">
                  <c:v>10.857142857142858</c:v>
                </c:pt>
                <c:pt idx="122" formatCode="0">
                  <c:v>11.714285714285714</c:v>
                </c:pt>
                <c:pt idx="123" formatCode="0">
                  <c:v>12.428571428571429</c:v>
                </c:pt>
                <c:pt idx="124" formatCode="0">
                  <c:v>11.428571428571429</c:v>
                </c:pt>
                <c:pt idx="125" formatCode="0">
                  <c:v>11.142857142857142</c:v>
                </c:pt>
                <c:pt idx="126" formatCode="0">
                  <c:v>12.428571428571429</c:v>
                </c:pt>
                <c:pt idx="127" formatCode="0">
                  <c:v>12.142857142857142</c:v>
                </c:pt>
                <c:pt idx="128" formatCode="0">
                  <c:v>12.571428571428571</c:v>
                </c:pt>
                <c:pt idx="129" formatCode="0">
                  <c:v>12.428571428571429</c:v>
                </c:pt>
                <c:pt idx="130" formatCode="0">
                  <c:v>12.714285714285714</c:v>
                </c:pt>
                <c:pt idx="131" formatCode="0">
                  <c:v>13</c:v>
                </c:pt>
                <c:pt idx="132" formatCode="0">
                  <c:v>13.857142857142858</c:v>
                </c:pt>
                <c:pt idx="133" formatCode="0">
                  <c:v>13.142857142857142</c:v>
                </c:pt>
                <c:pt idx="134" formatCode="0">
                  <c:v>13.857142857142858</c:v>
                </c:pt>
                <c:pt idx="135" formatCode="0">
                  <c:v>13.714285714285714</c:v>
                </c:pt>
                <c:pt idx="136" formatCode="0">
                  <c:v>13.714285714285714</c:v>
                </c:pt>
                <c:pt idx="137" formatCode="0">
                  <c:v>13.857142857142858</c:v>
                </c:pt>
                <c:pt idx="138" formatCode="0">
                  <c:v>14.142857142857142</c:v>
                </c:pt>
                <c:pt idx="139" formatCode="0">
                  <c:v>13.142857142857142</c:v>
                </c:pt>
                <c:pt idx="140" formatCode="0">
                  <c:v>12.571428571428571</c:v>
                </c:pt>
                <c:pt idx="141" formatCode="0">
                  <c:v>11.571428571428571</c:v>
                </c:pt>
                <c:pt idx="142" formatCode="0">
                  <c:v>11.142857142857142</c:v>
                </c:pt>
                <c:pt idx="143" formatCode="0">
                  <c:v>11.428571428571429</c:v>
                </c:pt>
                <c:pt idx="144" formatCode="0">
                  <c:v>11</c:v>
                </c:pt>
                <c:pt idx="145" formatCode="0">
                  <c:v>11</c:v>
                </c:pt>
                <c:pt idx="146" formatCode="0">
                  <c:v>10.285714285714286</c:v>
                </c:pt>
                <c:pt idx="147" formatCode="0">
                  <c:v>9.7142857142857135</c:v>
                </c:pt>
                <c:pt idx="148" formatCode="0">
                  <c:v>10.285714285714286</c:v>
                </c:pt>
                <c:pt idx="149" formatCode="0">
                  <c:v>9.8571428571428577</c:v>
                </c:pt>
                <c:pt idx="150" formatCode="0">
                  <c:v>7.7142857142857144</c:v>
                </c:pt>
                <c:pt idx="151" formatCode="0">
                  <c:v>7</c:v>
                </c:pt>
                <c:pt idx="152" formatCode="0">
                  <c:v>5.5714285714285712</c:v>
                </c:pt>
                <c:pt idx="153" formatCode="0">
                  <c:v>6</c:v>
                </c:pt>
                <c:pt idx="154" formatCode="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43-48C2-8667-1DBF39C17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71840"/>
        <c:axId val="116770304"/>
      </c:lineChart>
      <c:catAx>
        <c:axId val="1167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764672"/>
        <c:crosses val="autoZero"/>
        <c:auto val="1"/>
        <c:lblAlgn val="ctr"/>
        <c:lblOffset val="100"/>
        <c:noMultiLvlLbl val="0"/>
      </c:catAx>
      <c:valAx>
        <c:axId val="11676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761344"/>
        <c:crosses val="autoZero"/>
        <c:crossBetween val="between"/>
      </c:valAx>
      <c:valAx>
        <c:axId val="1167703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771840"/>
        <c:crosses val="max"/>
        <c:crossBetween val="between"/>
      </c:valAx>
      <c:catAx>
        <c:axId val="11677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6770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'GRAF KRAJ'!$BD$296:$BD$372</c:f>
              <c:strCache>
                <c:ptCount val="77"/>
                <c:pt idx="0">
                  <c:v>1.1.</c:v>
                </c:pt>
                <c:pt idx="1">
                  <c:v>2.1.</c:v>
                </c:pt>
                <c:pt idx="2">
                  <c:v>3.1.</c:v>
                </c:pt>
                <c:pt idx="3">
                  <c:v>4.1.</c:v>
                </c:pt>
                <c:pt idx="4">
                  <c:v>5.1.</c:v>
                </c:pt>
                <c:pt idx="5">
                  <c:v>6.1.</c:v>
                </c:pt>
                <c:pt idx="6">
                  <c:v>7.1.</c:v>
                </c:pt>
                <c:pt idx="7">
                  <c:v>8.1.</c:v>
                </c:pt>
                <c:pt idx="8">
                  <c:v>9.1.</c:v>
                </c:pt>
                <c:pt idx="9">
                  <c:v>10.1.</c:v>
                </c:pt>
                <c:pt idx="10">
                  <c:v>11.1.</c:v>
                </c:pt>
                <c:pt idx="11">
                  <c:v>12.1.</c:v>
                </c:pt>
                <c:pt idx="12">
                  <c:v>13.1.</c:v>
                </c:pt>
                <c:pt idx="13">
                  <c:v>14.1.</c:v>
                </c:pt>
                <c:pt idx="14">
                  <c:v>15.1.</c:v>
                </c:pt>
                <c:pt idx="15">
                  <c:v>16.1.</c:v>
                </c:pt>
                <c:pt idx="16">
                  <c:v>17.1.</c:v>
                </c:pt>
                <c:pt idx="17">
                  <c:v>18.1.</c:v>
                </c:pt>
                <c:pt idx="18">
                  <c:v>19.1.</c:v>
                </c:pt>
                <c:pt idx="19">
                  <c:v>20.1.</c:v>
                </c:pt>
                <c:pt idx="20">
                  <c:v>21.1.</c:v>
                </c:pt>
                <c:pt idx="21">
                  <c:v>22.1.</c:v>
                </c:pt>
                <c:pt idx="22">
                  <c:v>23.1.</c:v>
                </c:pt>
                <c:pt idx="23">
                  <c:v>24.1.</c:v>
                </c:pt>
                <c:pt idx="24">
                  <c:v>25.1.</c:v>
                </c:pt>
                <c:pt idx="25">
                  <c:v>26.1.</c:v>
                </c:pt>
                <c:pt idx="26">
                  <c:v>27.1.</c:v>
                </c:pt>
                <c:pt idx="27">
                  <c:v>28.1.</c:v>
                </c:pt>
                <c:pt idx="28">
                  <c:v>29.1.</c:v>
                </c:pt>
                <c:pt idx="29">
                  <c:v>30.1.</c:v>
                </c:pt>
                <c:pt idx="30">
                  <c:v>31.1.</c:v>
                </c:pt>
                <c:pt idx="31">
                  <c:v>1.2.</c:v>
                </c:pt>
                <c:pt idx="32">
                  <c:v>2.2.</c:v>
                </c:pt>
                <c:pt idx="33">
                  <c:v>3.2.</c:v>
                </c:pt>
                <c:pt idx="34">
                  <c:v>4.2.</c:v>
                </c:pt>
                <c:pt idx="35">
                  <c:v>5.2.</c:v>
                </c:pt>
                <c:pt idx="36">
                  <c:v>6.2.</c:v>
                </c:pt>
                <c:pt idx="37">
                  <c:v>7.2.</c:v>
                </c:pt>
                <c:pt idx="38">
                  <c:v>8.2.</c:v>
                </c:pt>
                <c:pt idx="39">
                  <c:v>9.2.</c:v>
                </c:pt>
                <c:pt idx="40">
                  <c:v>10.2.</c:v>
                </c:pt>
                <c:pt idx="41">
                  <c:v>11.2.</c:v>
                </c:pt>
                <c:pt idx="42">
                  <c:v>12.2.</c:v>
                </c:pt>
                <c:pt idx="43">
                  <c:v>13.2.</c:v>
                </c:pt>
                <c:pt idx="44">
                  <c:v>14.2.</c:v>
                </c:pt>
                <c:pt idx="45">
                  <c:v>15.2.</c:v>
                </c:pt>
                <c:pt idx="46">
                  <c:v>16.2.</c:v>
                </c:pt>
                <c:pt idx="47">
                  <c:v>17.2.</c:v>
                </c:pt>
                <c:pt idx="48">
                  <c:v>18.2.</c:v>
                </c:pt>
                <c:pt idx="49">
                  <c:v>19.2.</c:v>
                </c:pt>
                <c:pt idx="50">
                  <c:v>20.2.</c:v>
                </c:pt>
                <c:pt idx="51">
                  <c:v>21.2.</c:v>
                </c:pt>
                <c:pt idx="52">
                  <c:v>22.2.</c:v>
                </c:pt>
                <c:pt idx="53">
                  <c:v>23.2.</c:v>
                </c:pt>
                <c:pt idx="54">
                  <c:v>24.2.</c:v>
                </c:pt>
                <c:pt idx="55">
                  <c:v>25.2.</c:v>
                </c:pt>
                <c:pt idx="56">
                  <c:v>26.2.</c:v>
                </c:pt>
                <c:pt idx="57">
                  <c:v>27.2.</c:v>
                </c:pt>
                <c:pt idx="58">
                  <c:v>28.2.</c:v>
                </c:pt>
                <c:pt idx="59">
                  <c:v>1.3.</c:v>
                </c:pt>
                <c:pt idx="60">
                  <c:v>2.3.</c:v>
                </c:pt>
                <c:pt idx="61">
                  <c:v>3.3.</c:v>
                </c:pt>
                <c:pt idx="62">
                  <c:v>4.3.</c:v>
                </c:pt>
                <c:pt idx="63">
                  <c:v>5.3.</c:v>
                </c:pt>
                <c:pt idx="64">
                  <c:v>6.3.</c:v>
                </c:pt>
                <c:pt idx="65">
                  <c:v>7.3.</c:v>
                </c:pt>
                <c:pt idx="66">
                  <c:v>8.3.</c:v>
                </c:pt>
                <c:pt idx="67">
                  <c:v>9.3.</c:v>
                </c:pt>
                <c:pt idx="68">
                  <c:v>10.3.</c:v>
                </c:pt>
                <c:pt idx="69">
                  <c:v>11.3.</c:v>
                </c:pt>
                <c:pt idx="70">
                  <c:v>12.3.</c:v>
                </c:pt>
                <c:pt idx="71">
                  <c:v>13.3.</c:v>
                </c:pt>
                <c:pt idx="72">
                  <c:v>14.3.</c:v>
                </c:pt>
                <c:pt idx="73">
                  <c:v>15.3.</c:v>
                </c:pt>
                <c:pt idx="74">
                  <c:v>16.3.</c:v>
                </c:pt>
                <c:pt idx="75">
                  <c:v>17.3.</c:v>
                </c:pt>
                <c:pt idx="76">
                  <c:v>18.3.</c:v>
                </c:pt>
              </c:strCache>
            </c:strRef>
          </c:cat>
          <c:val>
            <c:numRef>
              <c:f>'GRAF KRAJ'!$BF$296:$BF$372</c:f>
              <c:numCache>
                <c:formatCode>0.00</c:formatCode>
                <c:ptCount val="77"/>
                <c:pt idx="0">
                  <c:v>1.5155086848635235</c:v>
                </c:pt>
                <c:pt idx="1">
                  <c:v>1.4508493455861877</c:v>
                </c:pt>
                <c:pt idx="2">
                  <c:v>1.3594150846587993</c:v>
                </c:pt>
                <c:pt idx="3">
                  <c:v>1.2725371747211895</c:v>
                </c:pt>
                <c:pt idx="4">
                  <c:v>1.1797197032151689</c:v>
                </c:pt>
                <c:pt idx="5">
                  <c:v>1.174785100286533</c:v>
                </c:pt>
                <c:pt idx="6">
                  <c:v>1.1660268714011517</c:v>
                </c:pt>
                <c:pt idx="7">
                  <c:v>1.3244008303453483</c:v>
                </c:pt>
                <c:pt idx="8">
                  <c:v>1.2704035055687419</c:v>
                </c:pt>
                <c:pt idx="9">
                  <c:v>1.1995108315863032</c:v>
                </c:pt>
                <c:pt idx="10">
                  <c:v>1.148432055749129</c:v>
                </c:pt>
                <c:pt idx="11">
                  <c:v>1.0067489711934157</c:v>
                </c:pt>
                <c:pt idx="12">
                  <c:v>0.82787118837275575</c:v>
                </c:pt>
                <c:pt idx="13">
                  <c:v>0.78355849382006326</c:v>
                </c:pt>
                <c:pt idx="14">
                  <c:v>0.75036411302068162</c:v>
                </c:pt>
                <c:pt idx="15">
                  <c:v>0.77685072815533984</c:v>
                </c:pt>
                <c:pt idx="16">
                  <c:v>0.8204708960104643</c:v>
                </c:pt>
                <c:pt idx="17">
                  <c:v>0.85989672977624787</c:v>
                </c:pt>
                <c:pt idx="18">
                  <c:v>0.93855465884079237</c:v>
                </c:pt>
                <c:pt idx="19">
                  <c:v>1.0050465838509317</c:v>
                </c:pt>
                <c:pt idx="20">
                  <c:v>1.0029291154071471</c:v>
                </c:pt>
                <c:pt idx="21">
                  <c:v>1.0444400159426066</c:v>
                </c:pt>
                <c:pt idx="22">
                  <c:v>1.0396317053642914</c:v>
                </c:pt>
                <c:pt idx="23">
                  <c:v>1.0189564197772132</c:v>
                </c:pt>
                <c:pt idx="24">
                  <c:v>1.0040556199304751</c:v>
                </c:pt>
                <c:pt idx="25">
                  <c:v>0.99805295950155759</c:v>
                </c:pt>
                <c:pt idx="26">
                  <c:v>0.98416332760923486</c:v>
                </c:pt>
                <c:pt idx="27">
                  <c:v>1.019638043896804</c:v>
                </c:pt>
                <c:pt idx="28">
                  <c:v>1.0113156885308785</c:v>
                </c:pt>
                <c:pt idx="29">
                  <c:v>1.0017311021350259</c:v>
                </c:pt>
                <c:pt idx="30">
                  <c:v>1.0154116269996099</c:v>
                </c:pt>
                <c:pt idx="31">
                  <c:v>1.0205506010081427</c:v>
                </c:pt>
                <c:pt idx="32">
                  <c:v>1.0249244712990937</c:v>
                </c:pt>
                <c:pt idx="33">
                  <c:v>1.0375497819078323</c:v>
                </c:pt>
                <c:pt idx="34">
                  <c:v>1.0579877112135176</c:v>
                </c:pt>
                <c:pt idx="35">
                  <c:v>1.0749279538904899</c:v>
                </c:pt>
                <c:pt idx="36">
                  <c:v>1.0786474164133739</c:v>
                </c:pt>
                <c:pt idx="37">
                  <c:v>1.0416359616801769</c:v>
                </c:pt>
                <c:pt idx="38">
                  <c:v>1.0378358618168524</c:v>
                </c:pt>
                <c:pt idx="39">
                  <c:v>1.0177858439201453</c:v>
                </c:pt>
                <c:pt idx="40">
                  <c:v>1.0117962466487935</c:v>
                </c:pt>
                <c:pt idx="41">
                  <c:v>0.99559704121169423</c:v>
                </c:pt>
                <c:pt idx="42">
                  <c:v>0.98284400424478247</c:v>
                </c:pt>
                <c:pt idx="43">
                  <c:v>0.97375836562169782</c:v>
                </c:pt>
                <c:pt idx="44">
                  <c:v>0.97842368045649075</c:v>
                </c:pt>
                <c:pt idx="45">
                  <c:v>0.97191308956014844</c:v>
                </c:pt>
                <c:pt idx="46">
                  <c:v>0.97611887493366356</c:v>
                </c:pt>
                <c:pt idx="47">
                  <c:v>0.99514126327154939</c:v>
                </c:pt>
                <c:pt idx="48">
                  <c:v>1.0104901428829807</c:v>
                </c:pt>
                <c:pt idx="49">
                  <c:v>1.0280663386185529</c:v>
                </c:pt>
                <c:pt idx="50">
                  <c:v>1.0405307161032351</c:v>
                </c:pt>
                <c:pt idx="51">
                  <c:v>1.0630663283798478</c:v>
                </c:pt>
                <c:pt idx="52">
                  <c:v>1.0772151898734177</c:v>
                </c:pt>
                <c:pt idx="53">
                  <c:v>1.0839448720243423</c:v>
                </c:pt>
                <c:pt idx="54">
                  <c:v>1.0657684807658216</c:v>
                </c:pt>
                <c:pt idx="55">
                  <c:v>1.040698689956332</c:v>
                </c:pt>
                <c:pt idx="56">
                  <c:v>1.0296624616433685</c:v>
                </c:pt>
                <c:pt idx="57">
                  <c:v>1.0129259694477086</c:v>
                </c:pt>
                <c:pt idx="58">
                  <c:v>0.9829920739762219</c:v>
                </c:pt>
                <c:pt idx="59">
                  <c:v>0.97188955422488355</c:v>
                </c:pt>
                <c:pt idx="60">
                  <c:v>0.94763343403826783</c:v>
                </c:pt>
                <c:pt idx="61">
                  <c:v>0.91572847682119207</c:v>
                </c:pt>
                <c:pt idx="62">
                  <c:v>0.89691746768312897</c:v>
                </c:pt>
                <c:pt idx="63">
                  <c:v>0.88711573996304383</c:v>
                </c:pt>
                <c:pt idx="64">
                  <c:v>0.88139654287181246</c:v>
                </c:pt>
                <c:pt idx="65">
                  <c:v>0.8921360255047821</c:v>
                </c:pt>
                <c:pt idx="66">
                  <c:v>0.85536069426866757</c:v>
                </c:pt>
                <c:pt idx="67">
                  <c:v>0.84571322985957131</c:v>
                </c:pt>
                <c:pt idx="68">
                  <c:v>0.82919901533800422</c:v>
                </c:pt>
                <c:pt idx="69">
                  <c:v>0.80776699029126209</c:v>
                </c:pt>
                <c:pt idx="70">
                  <c:v>0.7647409172126266</c:v>
                </c:pt>
                <c:pt idx="71">
                  <c:v>0.78672585077150703</c:v>
                </c:pt>
                <c:pt idx="72">
                  <c:v>0.78610443521957618</c:v>
                </c:pt>
                <c:pt idx="73">
                  <c:v>0.8022379538707467</c:v>
                </c:pt>
                <c:pt idx="74">
                  <c:v>0.79110576923076925</c:v>
                </c:pt>
                <c:pt idx="75">
                  <c:v>0.79491173416407057</c:v>
                </c:pt>
                <c:pt idx="76">
                  <c:v>0.76598602901665769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3F-4702-B4E3-F9B9FB785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073408"/>
        <c:axId val="93075328"/>
      </c:lineChart>
      <c:catAx>
        <c:axId val="9307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075328"/>
        <c:crosses val="autoZero"/>
        <c:auto val="1"/>
        <c:lblAlgn val="ctr"/>
        <c:lblOffset val="100"/>
        <c:noMultiLvlLbl val="0"/>
      </c:catAx>
      <c:valAx>
        <c:axId val="930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307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DA7-4590-94EF-6E9EFA14A19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A7-4590-94EF-6E9EFA14A19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DA7-4590-94EF-6E9EFA14A1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76 805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7-4590-94EF-6E9EFA14A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24856CC-630B-4932-BDA0-A32F99D3C6D9}" type="VALUE">
                      <a:rPr lang="en-US" smtClean="0"/>
                      <a:pPr/>
                      <a:t>[HODNOTA]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A7-4590-94EF-6E9EFA14A1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A63BFD0-CB82-4679-981E-EC788C0C13E5}" type="VALUE">
                      <a:rPr lang="en-US" smtClean="0"/>
                      <a:pPr/>
                      <a:t>[HODNOTA]</a:t>
                    </a:fld>
                    <a:r>
                      <a:rPr lang="en-US"/>
                      <a:t>**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DA7-4590-94EF-6E9EFA14A1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76805</c:v>
                </c:pt>
                <c:pt idx="1">
                  <c:v>70646</c:v>
                </c:pt>
                <c:pt idx="2">
                  <c:v>6159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A7-4590-94EF-6E9EFA14A1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439" r="44463" b="25854"/>
          <a:stretch>
            <a:fillRect/>
          </a:stretch>
        </p:blipFill>
        <p:spPr bwMode="auto">
          <a:xfrm>
            <a:off x="1524000" y="0"/>
            <a:ext cx="9155175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1E5CEBC-3A90-429E-98BC-FFE50DDE7368}"/>
              </a:ext>
            </a:extLst>
          </p:cNvPr>
          <p:cNvSpPr/>
          <p:nvPr/>
        </p:nvSpPr>
        <p:spPr>
          <a:xfrm>
            <a:off x="8064036" y="6166828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1951" r="44793" b="26585"/>
          <a:stretch>
            <a:fillRect/>
          </a:stretch>
        </p:blipFill>
        <p:spPr bwMode="auto">
          <a:xfrm>
            <a:off x="1524000" y="-1"/>
            <a:ext cx="9144001" cy="602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D67F2EE-D90C-443E-B228-E0A52B21D4DD}"/>
              </a:ext>
            </a:extLst>
          </p:cNvPr>
          <p:cNvSpPr/>
          <p:nvPr/>
        </p:nvSpPr>
        <p:spPr>
          <a:xfrm>
            <a:off x="8052862" y="6122004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439" r="44959" b="26829"/>
          <a:stretch>
            <a:fillRect/>
          </a:stretch>
        </p:blipFill>
        <p:spPr bwMode="auto">
          <a:xfrm>
            <a:off x="1524001" y="-53788"/>
            <a:ext cx="915547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6AA6ACF-490F-4D72-B834-7B940FE07109}"/>
              </a:ext>
            </a:extLst>
          </p:cNvPr>
          <p:cNvSpPr/>
          <p:nvPr/>
        </p:nvSpPr>
        <p:spPr>
          <a:xfrm>
            <a:off x="8064341" y="5987534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195" r="44463" b="25122"/>
          <a:stretch>
            <a:fillRect/>
          </a:stretch>
        </p:blipFill>
        <p:spPr bwMode="auto">
          <a:xfrm>
            <a:off x="1523999" y="0"/>
            <a:ext cx="915988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09AF3B6-AF3C-4E50-B8D6-D5F5BFF9FF8F}"/>
              </a:ext>
            </a:extLst>
          </p:cNvPr>
          <p:cNvSpPr/>
          <p:nvPr/>
        </p:nvSpPr>
        <p:spPr>
          <a:xfrm>
            <a:off x="8230877" y="6165304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195" r="43967" b="25854"/>
          <a:stretch>
            <a:fillRect/>
          </a:stretch>
        </p:blipFill>
        <p:spPr bwMode="auto">
          <a:xfrm>
            <a:off x="1524000" y="-1"/>
            <a:ext cx="9144000" cy="598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8EA25CF-18BD-4AF9-A39B-53E0F85723E0}"/>
              </a:ext>
            </a:extLst>
          </p:cNvPr>
          <p:cNvSpPr/>
          <p:nvPr/>
        </p:nvSpPr>
        <p:spPr>
          <a:xfrm>
            <a:off x="8132265" y="6050287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397" t="31951" r="44463" b="25610"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BF8F632-785F-4DCF-9CFC-D8710F87BEDE}"/>
              </a:ext>
            </a:extLst>
          </p:cNvPr>
          <p:cNvSpPr/>
          <p:nvPr/>
        </p:nvSpPr>
        <p:spPr>
          <a:xfrm>
            <a:off x="8150194" y="617579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1463" r="44298" b="26586"/>
          <a:stretch>
            <a:fillRect/>
          </a:stretch>
        </p:blipFill>
        <p:spPr bwMode="auto">
          <a:xfrm>
            <a:off x="1524000" y="0"/>
            <a:ext cx="913695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CD4BF77-A0B6-4E52-BD57-A4EC9A583C4D}"/>
              </a:ext>
            </a:extLst>
          </p:cNvPr>
          <p:cNvSpPr/>
          <p:nvPr/>
        </p:nvSpPr>
        <p:spPr>
          <a:xfrm>
            <a:off x="8045815" y="6184758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2195" r="44959" b="26342"/>
          <a:stretch>
            <a:fillRect/>
          </a:stretch>
        </p:blipFill>
        <p:spPr bwMode="auto">
          <a:xfrm>
            <a:off x="1524000" y="0"/>
            <a:ext cx="9144000" cy="604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C2BF398-9EE0-4B33-A9F6-6A09DC78441C}"/>
              </a:ext>
            </a:extLst>
          </p:cNvPr>
          <p:cNvSpPr/>
          <p:nvPr/>
        </p:nvSpPr>
        <p:spPr>
          <a:xfrm>
            <a:off x="8052861" y="6184757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0976" r="44298" b="26341"/>
          <a:stretch>
            <a:fillRect/>
          </a:stretch>
        </p:blipFill>
        <p:spPr bwMode="auto">
          <a:xfrm>
            <a:off x="1524000" y="0"/>
            <a:ext cx="9144000" cy="613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56CE65A-DCB4-44BA-AF47-E172DD551A6C}"/>
              </a:ext>
            </a:extLst>
          </p:cNvPr>
          <p:cNvSpPr/>
          <p:nvPr/>
        </p:nvSpPr>
        <p:spPr>
          <a:xfrm>
            <a:off x="8052861" y="6211652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892" t="31463" r="44793" b="24878"/>
          <a:stretch>
            <a:fillRect/>
          </a:stretch>
        </p:blipFill>
        <p:spPr bwMode="auto">
          <a:xfrm>
            <a:off x="1524000" y="0"/>
            <a:ext cx="9144000" cy="639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79DEF9A-B641-4A55-AA5D-43590CB9EEED}"/>
              </a:ext>
            </a:extLst>
          </p:cNvPr>
          <p:cNvSpPr/>
          <p:nvPr/>
        </p:nvSpPr>
        <p:spPr>
          <a:xfrm>
            <a:off x="8123301" y="6345260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21. 3. 2021 včetně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154962"/>
              </p:ext>
            </p:extLst>
          </p:nvPr>
        </p:nvGraphicFramePr>
        <p:xfrm>
          <a:off x="1789470" y="1690688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11.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2.571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367/den, </a:t>
                      </a:r>
                      <a:r>
                        <a:rPr lang="cs-CZ" dirty="0" err="1"/>
                        <a:t>mezitýdenní</a:t>
                      </a:r>
                      <a:r>
                        <a:rPr lang="cs-CZ" dirty="0"/>
                        <a:t> pokles o cca 30 %)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52,4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99.708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89.334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1.622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1220" r="44298" b="25122"/>
          <a:stretch>
            <a:fillRect/>
          </a:stretch>
        </p:blipFill>
        <p:spPr bwMode="auto">
          <a:xfrm>
            <a:off x="1524000" y="0"/>
            <a:ext cx="9144000" cy="62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AB3BE73-1D28-42F1-BEDE-50919218C567}"/>
              </a:ext>
            </a:extLst>
          </p:cNvPr>
          <p:cNvSpPr/>
          <p:nvPr/>
        </p:nvSpPr>
        <p:spPr>
          <a:xfrm>
            <a:off x="8052861" y="6373017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562" t="30976" r="44132" b="25366"/>
          <a:stretch>
            <a:fillRect/>
          </a:stretch>
        </p:blipFill>
        <p:spPr bwMode="auto">
          <a:xfrm>
            <a:off x="1524000" y="1"/>
            <a:ext cx="9144000" cy="624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005AB7A-D85F-4970-82EE-B65F5424C2F8}"/>
              </a:ext>
            </a:extLst>
          </p:cNvPr>
          <p:cNvSpPr/>
          <p:nvPr/>
        </p:nvSpPr>
        <p:spPr>
          <a:xfrm>
            <a:off x="8159159" y="6337157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727" t="30976" r="44132" b="25366"/>
          <a:stretch>
            <a:fillRect/>
          </a:stretch>
        </p:blipFill>
        <p:spPr bwMode="auto">
          <a:xfrm>
            <a:off x="1524000" y="0"/>
            <a:ext cx="909462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170B55C-8F6A-4531-AC37-CCEC68686948}"/>
              </a:ext>
            </a:extLst>
          </p:cNvPr>
          <p:cNvSpPr/>
          <p:nvPr/>
        </p:nvSpPr>
        <p:spPr>
          <a:xfrm>
            <a:off x="8003489" y="632819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6867" t="25753" r="51980" b="35891"/>
          <a:stretch>
            <a:fillRect/>
          </a:stretch>
        </p:blipFill>
        <p:spPr bwMode="auto">
          <a:xfrm>
            <a:off x="152400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5DA0AA3-CB91-42CF-958D-19F800FD16BF}"/>
              </a:ext>
            </a:extLst>
          </p:cNvPr>
          <p:cNvSpPr/>
          <p:nvPr/>
        </p:nvSpPr>
        <p:spPr>
          <a:xfrm>
            <a:off x="8052861" y="6309320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3553" t="31043" r="44463" b="25592"/>
          <a:stretch>
            <a:fillRect/>
          </a:stretch>
        </p:blipFill>
        <p:spPr bwMode="auto">
          <a:xfrm>
            <a:off x="1524000" y="-1"/>
            <a:ext cx="9144000" cy="616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5568DB5-9976-458E-B550-48D2389537ED}"/>
              </a:ext>
            </a:extLst>
          </p:cNvPr>
          <p:cNvSpPr/>
          <p:nvPr/>
        </p:nvSpPr>
        <p:spPr>
          <a:xfrm>
            <a:off x="8203983" y="6238546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3058" t="31991" r="44298" b="25355"/>
          <a:stretch>
            <a:fillRect/>
          </a:stretch>
        </p:blipFill>
        <p:spPr bwMode="auto">
          <a:xfrm>
            <a:off x="152400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FC11806-2DBA-476C-A6FD-199E01FC3FF4}"/>
              </a:ext>
            </a:extLst>
          </p:cNvPr>
          <p:cNvSpPr/>
          <p:nvPr/>
        </p:nvSpPr>
        <p:spPr>
          <a:xfrm>
            <a:off x="8052861" y="6309320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12893" t="31991" r="44132" b="24881"/>
          <a:stretch>
            <a:fillRect/>
          </a:stretch>
        </p:blipFill>
        <p:spPr bwMode="auto">
          <a:xfrm>
            <a:off x="1524000" y="0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35EF374-9F36-4886-B0C8-C7F3EDEC3BEF}"/>
              </a:ext>
            </a:extLst>
          </p:cNvPr>
          <p:cNvSpPr/>
          <p:nvPr/>
        </p:nvSpPr>
        <p:spPr>
          <a:xfrm>
            <a:off x="8052861" y="6301299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038553"/>
              </p:ext>
            </p:extLst>
          </p:nvPr>
        </p:nvGraphicFramePr>
        <p:xfrm>
          <a:off x="1245140" y="1690689"/>
          <a:ext cx="9824938" cy="3909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2252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6802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36205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21. 3. 2021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182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131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550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185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63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182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14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117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16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58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26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150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681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Kapacity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obsazen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COVID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92119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12677"/>
                  </a:ext>
                </a:extLst>
              </a:tr>
            </a:tbl>
          </a:graphicData>
        </a:graphic>
      </p:graphicFrame>
      <p:sp>
        <p:nvSpPr>
          <p:cNvPr id="5" name="TextBox 19">
            <a:extLst>
              <a:ext uri="{FF2B5EF4-FFF2-40B4-BE49-F238E27FC236}">
                <a16:creationId xmlns:a16="http://schemas.microsoft.com/office/drawing/2014/main" id="{6DA12B14-0A67-47C7-A14C-AF40A0E3F71C}"/>
              </a:ext>
            </a:extLst>
          </p:cNvPr>
          <p:cNvSpPr txBox="1"/>
          <p:nvPr/>
        </p:nvSpPr>
        <p:spPr>
          <a:xfrm>
            <a:off x="76509" y="6521510"/>
            <a:ext cx="1191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Hlášení posledních dnů ukazují </a:t>
            </a:r>
            <a:r>
              <a:rPr lang="cs-CZ" sz="1400"/>
              <a:t>okamžitý reálný stav </a:t>
            </a:r>
            <a:r>
              <a:rPr lang="cs-CZ" sz="1400" dirty="0"/>
              <a:t>k půlnoci reportovaného dne. Zpětným dohlášením záznamů (překlady, úmrtí, apod.) se počty mohou měnit.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67D0A53-BEDB-48BD-BBC8-E1880FD1EED9}"/>
              </a:ext>
            </a:extLst>
          </p:cNvPr>
          <p:cNvSpPr/>
          <p:nvPr/>
        </p:nvSpPr>
        <p:spPr>
          <a:xfrm>
            <a:off x="8602824" y="832747"/>
            <a:ext cx="349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413071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BDA38-BC11-4448-A3B8-1BC0CD13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denní počty pozitivně testovaných osob (dle data odběru vzorku)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562374-7096-430D-9865-34C31F731C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graphicFrame>
        <p:nvGraphicFramePr>
          <p:cNvPr id="7" name="Zástupný symbol pro obsah 5">
            <a:extLst>
              <a:ext uri="{FF2B5EF4-FFF2-40B4-BE49-F238E27FC236}">
                <a16:creationId xmlns:a16="http://schemas.microsoft.com/office/drawing/2014/main" id="{E277BB5F-510B-45CE-BCDD-E8505E794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231832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932B9E61-66E7-4564-9381-15F7D8D32C76}"/>
              </a:ext>
            </a:extLst>
          </p:cNvPr>
          <p:cNvSpPr/>
          <p:nvPr/>
        </p:nvSpPr>
        <p:spPr>
          <a:xfrm>
            <a:off x="8650311" y="617696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val="4004614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Dostupná kapacita intenzivní péče: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08510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kyslíkem*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21.03.2021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12677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1CC2D9D8-E40E-4511-ACEC-155C504D6F73}"/>
              </a:ext>
            </a:extLst>
          </p:cNvPr>
          <p:cNvSpPr txBox="1"/>
          <p:nvPr/>
        </p:nvSpPr>
        <p:spPr>
          <a:xfrm>
            <a:off x="199580" y="6459955"/>
            <a:ext cx="19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* Včetně </a:t>
            </a:r>
            <a:r>
              <a:rPr lang="cs-CZ" sz="1600" dirty="0" err="1"/>
              <a:t>reprofilizace</a:t>
            </a:r>
            <a:endParaRPr lang="cs-CZ" sz="16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7DF75CA-60A0-4FB1-A9F9-9CA2F0C55B00}"/>
              </a:ext>
            </a:extLst>
          </p:cNvPr>
          <p:cNvSpPr/>
          <p:nvPr/>
        </p:nvSpPr>
        <p:spPr>
          <a:xfrm>
            <a:off x="8602824" y="832747"/>
            <a:ext cx="349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322680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234785"/>
              </p:ext>
            </p:extLst>
          </p:nvPr>
        </p:nvGraphicFramePr>
        <p:xfrm>
          <a:off x="1264574" y="1967996"/>
          <a:ext cx="9020067" cy="3192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3248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11.2. - 29.3.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11.2. - 29.3.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LDN Jaroměř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11.2. - 29.3.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89585673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- 4.4.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 - LDN Nový Bydžov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15.2. - 4.4.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23406108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– 4.4.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7619770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9.2. – 23.3.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84207510"/>
                  </a:ext>
                </a:extLst>
              </a:tr>
              <a:tr h="271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86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pobytových službách k 19.3.2021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51BD7B-D78F-45A1-BBB7-9FE5A6EF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Počet pozitivních klientů: 25 z 3.250 (0,8 %)</a:t>
            </a:r>
          </a:p>
          <a:p>
            <a:r>
              <a:rPr lang="cs-CZ" dirty="0"/>
              <a:t>Počet pozitivních pracovníků: 41 z 2.465 (1,7 %)</a:t>
            </a:r>
          </a:p>
          <a:p>
            <a:r>
              <a:rPr lang="cs-CZ" dirty="0"/>
              <a:t>Počet pracovníků v karanténě: 16 z 2.465 (0,7 %)</a:t>
            </a:r>
          </a:p>
          <a:p>
            <a:r>
              <a:rPr lang="cs-CZ" dirty="0"/>
              <a:t>Počet zařízení s nákazou: 3 z 53 (5,6 %)</a:t>
            </a:r>
          </a:p>
          <a:p>
            <a:r>
              <a:rPr lang="cs-CZ" dirty="0"/>
              <a:t>Počet zařízení v karanténě: 1 z 53 (1,9 %)</a:t>
            </a:r>
          </a:p>
          <a:p>
            <a:pPr marL="0" indent="0">
              <a:spcBef>
                <a:spcPts val="0"/>
              </a:spcBef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1400" b="1" dirty="0"/>
              <a:t>V současné chvíli jsou nejvíce zasažena tato zařízení:</a:t>
            </a:r>
            <a:r>
              <a:rPr lang="cs-CZ" sz="1400" dirty="0"/>
              <a:t> Domov důchodců Náchod.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91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21.3.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" y="571035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8E02FECD-6CB0-4A2D-B763-C28824719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358378"/>
              </p:ext>
            </p:extLst>
          </p:nvPr>
        </p:nvGraphicFramePr>
        <p:xfrm>
          <a:off x="838201" y="1515035"/>
          <a:ext cx="10515598" cy="4195314"/>
        </p:xfrm>
        <a:graphic>
          <a:graphicData uri="http://schemas.openxmlformats.org/drawingml/2006/table">
            <a:tbl>
              <a:tblPr/>
              <a:tblGrid>
                <a:gridCol w="1454514">
                  <a:extLst>
                    <a:ext uri="{9D8B030D-6E8A-4147-A177-3AD203B41FA5}">
                      <a16:colId xmlns:a16="http://schemas.microsoft.com/office/drawing/2014/main" val="2694473258"/>
                    </a:ext>
                  </a:extLst>
                </a:gridCol>
                <a:gridCol w="1077418">
                  <a:extLst>
                    <a:ext uri="{9D8B030D-6E8A-4147-A177-3AD203B41FA5}">
                      <a16:colId xmlns:a16="http://schemas.microsoft.com/office/drawing/2014/main" val="2149899007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1483518226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2403477475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535700346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2494745573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3908256862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4118033606"/>
                    </a:ext>
                  </a:extLst>
                </a:gridCol>
                <a:gridCol w="1195934">
                  <a:extLst>
                    <a:ext uri="{9D8B030D-6E8A-4147-A177-3AD203B41FA5}">
                      <a16:colId xmlns:a16="http://schemas.microsoft.com/office/drawing/2014/main" val="3521317801"/>
                    </a:ext>
                  </a:extLst>
                </a:gridCol>
                <a:gridCol w="969676">
                  <a:extLst>
                    <a:ext uri="{9D8B030D-6E8A-4147-A177-3AD203B41FA5}">
                      <a16:colId xmlns:a16="http://schemas.microsoft.com/office/drawing/2014/main" val="667750734"/>
                    </a:ext>
                  </a:extLst>
                </a:gridCol>
              </a:tblGrid>
              <a:tr h="234113">
                <a:tc gridSpan="10"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CELKOVÝ POČET DODANÝCH A PODANÝCH DÁVEK VAKCÍN dle krajů</a:t>
                      </a:r>
                    </a:p>
                  </a:txBody>
                  <a:tcPr marL="8081" marR="8081" marT="80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762558"/>
                  </a:ext>
                </a:extLst>
              </a:tr>
              <a:tr h="402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Moderna (Moderna)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Astra Zeneca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015106"/>
                  </a:ext>
                </a:extLst>
              </a:tr>
              <a:tr h="749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70260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234 975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245 700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222 089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8 977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14 366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274 475 – 285 200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245 432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613338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114 465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102 782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14 954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25 709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163 665 – 166 200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143 445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760741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64 740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66 247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10 722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82 840 – 84 790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83 972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102660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60 255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53 874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9 463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77 255 – 79 010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685894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29 835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28 102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12 094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55 335 – 55 920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43 496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093568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57 822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10 389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12 013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92 420 – 93 590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80 224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870212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43 485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44 460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39 429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56 685 – 57 660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48 311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572524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58 305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55 049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12 482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76 805 – 78 170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70 646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2446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42 840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61 520 – 62 300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55 064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279521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45 825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44 803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65 925 – 66 900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63 727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326444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150 150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155 610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132 384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11 584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15 182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186 250 – 191 710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159 150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926375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63 765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58 771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6 616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10 947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83 165 – 84 920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76 334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179551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52 845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47 111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71 045 – 72 020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60 877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42688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105 885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108 810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101 042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23 741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155 085 – 158 010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140 580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738027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1 136 070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1 170 000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1 052 345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147 600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114 766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218 800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173 617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1 502 470 – 1 536 400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1 340 728</a:t>
                      </a:r>
                    </a:p>
                  </a:txBody>
                  <a:tcPr marL="8081" marR="8081" marT="808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797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Očkování od 2. ledna do 21. března 2021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953989"/>
              </p:ext>
            </p:extLst>
          </p:nvPr>
        </p:nvGraphicFramePr>
        <p:xfrm>
          <a:off x="2348753" y="1073523"/>
          <a:ext cx="7554445" cy="452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8CE01F96-FB98-4CE0-92E8-666B7669D572}"/>
              </a:ext>
            </a:extLst>
          </p:cNvPr>
          <p:cNvSpPr/>
          <p:nvPr/>
        </p:nvSpPr>
        <p:spPr>
          <a:xfrm>
            <a:off x="3257571" y="5755780"/>
            <a:ext cx="7096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* v 11. týdnu </a:t>
            </a:r>
            <a:r>
              <a:rPr lang="cs-CZ" dirty="0" err="1"/>
              <a:t>prům</a:t>
            </a:r>
            <a:r>
              <a:rPr lang="cs-CZ" dirty="0"/>
              <a:t>. 1.883 očkování za den</a:t>
            </a:r>
          </a:p>
          <a:p>
            <a:r>
              <a:rPr lang="cs-CZ" dirty="0"/>
              <a:t>** Moderna ponecháno 3.185 dávek na 2. očkování (nepravidelné závozy)</a:t>
            </a:r>
          </a:p>
        </p:txBody>
      </p:sp>
    </p:spTree>
    <p:extLst>
      <p:ext uri="{BB962C8B-B14F-4D97-AF65-F5344CB8AC3E}">
        <p14:creationId xmlns:p14="http://schemas.microsoft.com/office/powerpoint/2010/main" val="1801562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21.3.2021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E0A3B46-D18A-435E-B9C3-02119DD01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984122"/>
              </p:ext>
            </p:extLst>
          </p:nvPr>
        </p:nvGraphicFramePr>
        <p:xfrm>
          <a:off x="838200" y="1524000"/>
          <a:ext cx="10515601" cy="4001296"/>
        </p:xfrm>
        <a:graphic>
          <a:graphicData uri="http://schemas.openxmlformats.org/drawingml/2006/table">
            <a:tbl>
              <a:tblPr/>
              <a:tblGrid>
                <a:gridCol w="2101641">
                  <a:extLst>
                    <a:ext uri="{9D8B030D-6E8A-4147-A177-3AD203B41FA5}">
                      <a16:colId xmlns:a16="http://schemas.microsoft.com/office/drawing/2014/main" val="3841673139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92893504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3069923430"/>
                    </a:ext>
                  </a:extLst>
                </a:gridCol>
                <a:gridCol w="1054520">
                  <a:extLst>
                    <a:ext uri="{9D8B030D-6E8A-4147-A177-3AD203B41FA5}">
                      <a16:colId xmlns:a16="http://schemas.microsoft.com/office/drawing/2014/main" val="3711500211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3791199466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3814335536"/>
                    </a:ext>
                  </a:extLst>
                </a:gridCol>
                <a:gridCol w="1054520">
                  <a:extLst>
                    <a:ext uri="{9D8B030D-6E8A-4147-A177-3AD203B41FA5}">
                      <a16:colId xmlns:a16="http://schemas.microsoft.com/office/drawing/2014/main" val="4267900510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1811577141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322319680"/>
                    </a:ext>
                  </a:extLst>
                </a:gridCol>
              </a:tblGrid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361484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688504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646472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10340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949793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515670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532765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12043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747155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235678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09015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227317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963246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461200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140 580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235554"/>
                  </a:ext>
                </a:extLst>
              </a:tr>
              <a:tr h="250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254 717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278 343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422 029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1 340 728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56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01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21.3.2021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4F20944C-A3A3-401C-9E96-96095F1B6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713386"/>
              </p:ext>
            </p:extLst>
          </p:nvPr>
        </p:nvGraphicFramePr>
        <p:xfrm>
          <a:off x="838200" y="1515035"/>
          <a:ext cx="10515601" cy="4010256"/>
        </p:xfrm>
        <a:graphic>
          <a:graphicData uri="http://schemas.openxmlformats.org/drawingml/2006/table">
            <a:tbl>
              <a:tblPr/>
              <a:tblGrid>
                <a:gridCol w="2101641">
                  <a:extLst>
                    <a:ext uri="{9D8B030D-6E8A-4147-A177-3AD203B41FA5}">
                      <a16:colId xmlns:a16="http://schemas.microsoft.com/office/drawing/2014/main" val="414793160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972101823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2147001690"/>
                    </a:ext>
                  </a:extLst>
                </a:gridCol>
                <a:gridCol w="1054520">
                  <a:extLst>
                    <a:ext uri="{9D8B030D-6E8A-4147-A177-3AD203B41FA5}">
                      <a16:colId xmlns:a16="http://schemas.microsoft.com/office/drawing/2014/main" val="2977502930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3530839475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2776838729"/>
                    </a:ext>
                  </a:extLst>
                </a:gridCol>
                <a:gridCol w="1054520">
                  <a:extLst>
                    <a:ext uri="{9D8B030D-6E8A-4147-A177-3AD203B41FA5}">
                      <a16:colId xmlns:a16="http://schemas.microsoft.com/office/drawing/2014/main" val="1859630905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2049164632"/>
                    </a:ext>
                  </a:extLst>
                </a:gridCol>
                <a:gridCol w="1050820">
                  <a:extLst>
                    <a:ext uri="{9D8B030D-6E8A-4147-A177-3AD203B41FA5}">
                      <a16:colId xmlns:a16="http://schemas.microsoft.com/office/drawing/2014/main" val="3689006077"/>
                    </a:ext>
                  </a:extLst>
                </a:gridCol>
              </a:tblGrid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03333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80 796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718481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006848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127704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61327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431817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220141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473421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672550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124340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519829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375952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366721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651547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5440"/>
                  </a:ext>
                </a:extLst>
              </a:tr>
              <a:tr h="250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154 064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11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5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21.3.2021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9EB5306-2696-409B-BFE4-67B4E1F9DC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192541"/>
              </p:ext>
            </p:extLst>
          </p:nvPr>
        </p:nvGraphicFramePr>
        <p:xfrm>
          <a:off x="838199" y="1532965"/>
          <a:ext cx="10515600" cy="3992336"/>
        </p:xfrm>
        <a:graphic>
          <a:graphicData uri="http://schemas.openxmlformats.org/drawingml/2006/table">
            <a:tbl>
              <a:tblPr/>
              <a:tblGrid>
                <a:gridCol w="2587608">
                  <a:extLst>
                    <a:ext uri="{9D8B030D-6E8A-4147-A177-3AD203B41FA5}">
                      <a16:colId xmlns:a16="http://schemas.microsoft.com/office/drawing/2014/main" val="370002830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val="1644761679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val="3455837960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val="869362474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val="344194385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val="997889276"/>
                    </a:ext>
                  </a:extLst>
                </a:gridCol>
                <a:gridCol w="1321332">
                  <a:extLst>
                    <a:ext uri="{9D8B030D-6E8A-4147-A177-3AD203B41FA5}">
                      <a16:colId xmlns:a16="http://schemas.microsoft.com/office/drawing/2014/main" val="55454716"/>
                    </a:ext>
                  </a:extLst>
                </a:gridCol>
              </a:tblGrid>
              <a:tr h="2495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89688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367285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168280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765225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715140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320691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580619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133643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70024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732233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996854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027837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22659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81611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770840"/>
                  </a:ext>
                </a:extLst>
              </a:tr>
              <a:tr h="24952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89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4A3E0D76-5261-41B2-9AC9-ED935BC249DD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29" y="227814"/>
            <a:ext cx="10093171" cy="981894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Očkovací místa v KHK od dubna 2021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79B8A6E-4B4A-4D72-BDCD-730ABD0D3B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4CF75F9F-6D99-4452-BEF6-F1A24251F5B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87438" y="1496994"/>
          <a:ext cx="9017123" cy="3739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325">
                  <a:extLst>
                    <a:ext uri="{9D8B030D-6E8A-4147-A177-3AD203B41FA5}">
                      <a16:colId xmlns:a16="http://schemas.microsoft.com/office/drawing/2014/main" val="4042407640"/>
                    </a:ext>
                  </a:extLst>
                </a:gridCol>
                <a:gridCol w="3242783">
                  <a:extLst>
                    <a:ext uri="{9D8B030D-6E8A-4147-A177-3AD203B41FA5}">
                      <a16:colId xmlns:a16="http://schemas.microsoft.com/office/drawing/2014/main" val="2215034649"/>
                    </a:ext>
                  </a:extLst>
                </a:gridCol>
                <a:gridCol w="3387015">
                  <a:extLst>
                    <a:ext uri="{9D8B030D-6E8A-4147-A177-3AD203B41FA5}">
                      <a16:colId xmlns:a16="http://schemas.microsoft.com/office/drawing/2014/main" val="2967625551"/>
                    </a:ext>
                  </a:extLst>
                </a:gridCol>
              </a:tblGrid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Místo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Zřizovatel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měsíčně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70150050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Jičín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Jičín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12 000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19824134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Trutnov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Oblastní nemocnice Trutnov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11 200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7195971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Dvůr Králové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Městská nemocnice Dvůr Králové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4 800 – 7 000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72554987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Náchod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Náchod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86143489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Broumov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Náchod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51830827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Hořice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Jičín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14468352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Rychnov nad Kněžnou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Oblastní nemocnice Náchod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Očkovací centrum</a:t>
                      </a:r>
                      <a:r>
                        <a:rPr lang="cs-CZ" sz="1600" dirty="0">
                          <a:effectLst/>
                        </a:rPr>
                        <a:t>                  12 000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3367536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Vrchlabí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Nemocnice Vrchlabí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52612484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Jaroměř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Edumed</a:t>
                      </a:r>
                      <a:r>
                        <a:rPr lang="cs-CZ" sz="1600" dirty="0">
                          <a:effectLst/>
                        </a:rPr>
                        <a:t> s.r.o.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79191913"/>
                  </a:ext>
                </a:extLst>
              </a:tr>
              <a:tr h="237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Nový Bydžov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Fakultní nemocnice HK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4 800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50830277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Hradec Králové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Fakultní nemocnice HK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25 200 – 30 000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33749448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 páteřní síť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105 800 – 112 800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33158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Praktičtí lékaři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45 000 – 50 000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7717612"/>
                  </a:ext>
                </a:extLst>
              </a:tr>
              <a:tr h="249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v kraji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150 800 – 162 800</a:t>
                      </a:r>
                    </a:p>
                  </a:txBody>
                  <a:tcPr marL="44450" marR="44450" marT="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714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354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E1A4EF9-4F60-4CF3-A59F-67EAB9279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b="12396"/>
          <a:stretch/>
        </p:blipFill>
        <p:spPr>
          <a:xfrm>
            <a:off x="960503" y="0"/>
            <a:ext cx="10360639" cy="6007895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25" y="527219"/>
            <a:ext cx="10093171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Páteřní síť očkování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/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  <a:endParaRPr lang="cs-CZ" sz="36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Slza 12">
            <a:extLst>
              <a:ext uri="{FF2B5EF4-FFF2-40B4-BE49-F238E27FC236}">
                <a16:creationId xmlns:a16="http://schemas.microsoft.com/office/drawing/2014/main" id="{0C081EB1-909A-444D-839F-06D4EC9FB1B5}"/>
              </a:ext>
            </a:extLst>
          </p:cNvPr>
          <p:cNvSpPr/>
          <p:nvPr/>
        </p:nvSpPr>
        <p:spPr>
          <a:xfrm rot="8114930">
            <a:off x="5633749" y="4054976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Slza 15">
            <a:extLst>
              <a:ext uri="{FF2B5EF4-FFF2-40B4-BE49-F238E27FC236}">
                <a16:creationId xmlns:a16="http://schemas.microsoft.com/office/drawing/2014/main" id="{B711C56D-1E47-40AF-A501-6E94897BFDC6}"/>
              </a:ext>
            </a:extLst>
          </p:cNvPr>
          <p:cNvSpPr/>
          <p:nvPr/>
        </p:nvSpPr>
        <p:spPr>
          <a:xfrm rot="8114930">
            <a:off x="8184994" y="21114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Slza 16">
            <a:extLst>
              <a:ext uri="{FF2B5EF4-FFF2-40B4-BE49-F238E27FC236}">
                <a16:creationId xmlns:a16="http://schemas.microsoft.com/office/drawing/2014/main" id="{2851FE6C-3F93-4102-ACB2-5FE38249ECF6}"/>
              </a:ext>
            </a:extLst>
          </p:cNvPr>
          <p:cNvSpPr/>
          <p:nvPr/>
        </p:nvSpPr>
        <p:spPr>
          <a:xfrm rot="8114930">
            <a:off x="5934455" y="1879898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6A27E62-64A4-42B5-9179-55B3BF968E0B}"/>
              </a:ext>
            </a:extLst>
          </p:cNvPr>
          <p:cNvSpPr txBox="1"/>
          <p:nvPr/>
        </p:nvSpPr>
        <p:spPr>
          <a:xfrm>
            <a:off x="3476269" y="2932992"/>
            <a:ext cx="1103788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12 000 dávek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4A994D0-165D-4DFD-9C50-07C239350731}"/>
              </a:ext>
            </a:extLst>
          </p:cNvPr>
          <p:cNvSpPr txBox="1"/>
          <p:nvPr/>
        </p:nvSpPr>
        <p:spPr>
          <a:xfrm>
            <a:off x="4495622" y="2210998"/>
            <a:ext cx="137454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Levitovo centrum následné péče 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Hořice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3 000 dávek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42607C2-DD82-41DB-90AB-AC0EC6030B1D}"/>
              </a:ext>
            </a:extLst>
          </p:cNvPr>
          <p:cNvSpPr txBox="1"/>
          <p:nvPr/>
        </p:nvSpPr>
        <p:spPr>
          <a:xfrm>
            <a:off x="4229134" y="3817540"/>
            <a:ext cx="116558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Nový Bydžov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4 800 dávek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ED9221B-F3EF-4E8E-9618-1356490D66DD}"/>
              </a:ext>
            </a:extLst>
          </p:cNvPr>
          <p:cNvSpPr txBox="1"/>
          <p:nvPr/>
        </p:nvSpPr>
        <p:spPr>
          <a:xfrm>
            <a:off x="5491255" y="4350598"/>
            <a:ext cx="1638294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FN Hradec Králové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až 30 000 dávek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CFB7A6D-DBE0-476F-892F-6D70870166F6}"/>
              </a:ext>
            </a:extLst>
          </p:cNvPr>
          <p:cNvSpPr txBox="1"/>
          <p:nvPr/>
        </p:nvSpPr>
        <p:spPr>
          <a:xfrm>
            <a:off x="7953502" y="4427071"/>
            <a:ext cx="1403874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Společenské centrum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12 000 dávek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9A2008E-D69D-415E-A175-7835474ECB24}"/>
              </a:ext>
            </a:extLst>
          </p:cNvPr>
          <p:cNvSpPr txBox="1"/>
          <p:nvPr/>
        </p:nvSpPr>
        <p:spPr>
          <a:xfrm>
            <a:off x="6252122" y="3784641"/>
            <a:ext cx="160047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Poliklinika Jaroměř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6 000 dávek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9E78C81-BD09-4782-9202-A112CAEC0EA9}"/>
              </a:ext>
            </a:extLst>
          </p:cNvPr>
          <p:cNvSpPr txBox="1"/>
          <p:nvPr/>
        </p:nvSpPr>
        <p:spPr>
          <a:xfrm>
            <a:off x="5557986" y="3164138"/>
            <a:ext cx="169195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až 7 000 dávek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CBCAC40-1B98-43C6-8A84-E1D5593B6618}"/>
              </a:ext>
            </a:extLst>
          </p:cNvPr>
          <p:cNvSpPr txBox="1"/>
          <p:nvPr/>
        </p:nvSpPr>
        <p:spPr>
          <a:xfrm>
            <a:off x="7410079" y="3281784"/>
            <a:ext cx="1579019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15 000 dávek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5768FEE-ED20-4E71-B643-1F1EA8E5718A}"/>
              </a:ext>
            </a:extLst>
          </p:cNvPr>
          <p:cNvSpPr txBox="1"/>
          <p:nvPr/>
        </p:nvSpPr>
        <p:spPr>
          <a:xfrm>
            <a:off x="6251581" y="2398012"/>
            <a:ext cx="1267859" cy="4924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11 200 dávek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235BA456-4298-402C-B605-7945673CC46A}"/>
              </a:ext>
            </a:extLst>
          </p:cNvPr>
          <p:cNvSpPr txBox="1"/>
          <p:nvPr/>
        </p:nvSpPr>
        <p:spPr>
          <a:xfrm>
            <a:off x="5417446" y="1352539"/>
            <a:ext cx="153661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7 000 dávek</a:t>
            </a:r>
          </a:p>
        </p:txBody>
      </p:sp>
      <p:sp>
        <p:nvSpPr>
          <p:cNvPr id="34" name="Slza 33">
            <a:extLst>
              <a:ext uri="{FF2B5EF4-FFF2-40B4-BE49-F238E27FC236}">
                <a16:creationId xmlns:a16="http://schemas.microsoft.com/office/drawing/2014/main" id="{DF421B0D-ADA4-421C-B6F6-8291150AA2AC}"/>
              </a:ext>
            </a:extLst>
          </p:cNvPr>
          <p:cNvSpPr/>
          <p:nvPr/>
        </p:nvSpPr>
        <p:spPr>
          <a:xfrm rot="8114930">
            <a:off x="6697609" y="221291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A2063A1-21B4-4F6A-891B-EE426DBCC9D7}"/>
              </a:ext>
            </a:extLst>
          </p:cNvPr>
          <p:cNvSpPr txBox="1"/>
          <p:nvPr/>
        </p:nvSpPr>
        <p:spPr>
          <a:xfrm>
            <a:off x="7642658" y="2424201"/>
            <a:ext cx="15790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Broumov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4 800 dávek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B938557-8C6F-4EDB-BB9A-B2618D7C8183}"/>
              </a:ext>
            </a:extLst>
          </p:cNvPr>
          <p:cNvSpPr txBox="1"/>
          <p:nvPr/>
        </p:nvSpPr>
        <p:spPr>
          <a:xfrm>
            <a:off x="1325656" y="3404106"/>
            <a:ext cx="27096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Celkem až</a:t>
            </a:r>
          </a:p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162 800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měsíčně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34DC690-82B5-4F99-9033-70EBCD27861D}"/>
              </a:ext>
            </a:extLst>
          </p:cNvPr>
          <p:cNvSpPr txBox="1"/>
          <p:nvPr/>
        </p:nvSpPr>
        <p:spPr>
          <a:xfrm>
            <a:off x="9509981" y="2528228"/>
            <a:ext cx="270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Celkem</a:t>
            </a:r>
          </a:p>
          <a:p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11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očkovacích 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míst v kraji</a:t>
            </a:r>
          </a:p>
          <a:p>
            <a:endParaRPr lang="cs-CZ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E3E53C9F-5062-4D74-A7E7-F02D0D130CA7}"/>
              </a:ext>
            </a:extLst>
          </p:cNvPr>
          <p:cNvSpPr txBox="1"/>
          <p:nvPr/>
        </p:nvSpPr>
        <p:spPr>
          <a:xfrm>
            <a:off x="6831067" y="468767"/>
            <a:ext cx="46130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od dubna 2021</a:t>
            </a:r>
          </a:p>
          <a:p>
            <a:endParaRPr lang="cs-CZ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9" name="Nadpis 1">
            <a:extLst>
              <a:ext uri="{FF2B5EF4-FFF2-40B4-BE49-F238E27FC236}">
                <a16:creationId xmlns:a16="http://schemas.microsoft.com/office/drawing/2014/main" id="{DF585051-3F47-4B5B-8A8A-6FE925DE0072}"/>
              </a:ext>
            </a:extLst>
          </p:cNvPr>
          <p:cNvSpPr txBox="1">
            <a:spLocks/>
          </p:cNvSpPr>
          <p:nvPr/>
        </p:nvSpPr>
        <p:spPr>
          <a:xfrm>
            <a:off x="7717202" y="5941089"/>
            <a:ext cx="3603940" cy="98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dirty="0">
                <a:solidFill>
                  <a:schemeClr val="bg1">
                    <a:lumMod val="75000"/>
                  </a:schemeClr>
                </a:solidFill>
                <a:latin typeface="Franklin Gothic Demi" panose="020B0703020102020204" pitchFamily="34" charset="0"/>
              </a:rPr>
              <a:t>Více informací na</a:t>
            </a:r>
          </a:p>
          <a:p>
            <a:r>
              <a:rPr lang="cs-CZ" sz="1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koronavirus.kr-kralovehradecky.cz</a:t>
            </a: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B8B9AA2B-E5B4-406B-8C18-5B8D1AD101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33" y="5598242"/>
            <a:ext cx="1864043" cy="957095"/>
          </a:xfrm>
          <a:prstGeom prst="rect">
            <a:avLst/>
          </a:prstGeom>
        </p:spPr>
      </p:pic>
      <p:sp>
        <p:nvSpPr>
          <p:cNvPr id="23" name="Slza 22">
            <a:extLst>
              <a:ext uri="{FF2B5EF4-FFF2-40B4-BE49-F238E27FC236}">
                <a16:creationId xmlns:a16="http://schemas.microsoft.com/office/drawing/2014/main" id="{A4205E7D-0020-4F77-B7CB-000451E2F18D}"/>
              </a:ext>
            </a:extLst>
          </p:cNvPr>
          <p:cNvSpPr/>
          <p:nvPr/>
        </p:nvSpPr>
        <p:spPr>
          <a:xfrm rot="8114930">
            <a:off x="5146048" y="29971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Slza 21">
            <a:extLst>
              <a:ext uri="{FF2B5EF4-FFF2-40B4-BE49-F238E27FC236}">
                <a16:creationId xmlns:a16="http://schemas.microsoft.com/office/drawing/2014/main" id="{9A80BD11-9557-4811-B93C-BD6A6CE4EC64}"/>
              </a:ext>
            </a:extLst>
          </p:cNvPr>
          <p:cNvSpPr/>
          <p:nvPr/>
        </p:nvSpPr>
        <p:spPr>
          <a:xfrm rot="8114930">
            <a:off x="4404442" y="3611257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Slza 17">
            <a:extLst>
              <a:ext uri="{FF2B5EF4-FFF2-40B4-BE49-F238E27FC236}">
                <a16:creationId xmlns:a16="http://schemas.microsoft.com/office/drawing/2014/main" id="{E0C747A5-D350-445D-A6F7-EB32D8F8E970}"/>
              </a:ext>
            </a:extLst>
          </p:cNvPr>
          <p:cNvSpPr/>
          <p:nvPr/>
        </p:nvSpPr>
        <p:spPr>
          <a:xfrm rot="8114930">
            <a:off x="4126000" y="2770482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Slza 18">
            <a:extLst>
              <a:ext uri="{FF2B5EF4-FFF2-40B4-BE49-F238E27FC236}">
                <a16:creationId xmlns:a16="http://schemas.microsoft.com/office/drawing/2014/main" id="{89FE42DC-4A39-44C6-891E-E35270103ED4}"/>
              </a:ext>
            </a:extLst>
          </p:cNvPr>
          <p:cNvSpPr/>
          <p:nvPr/>
        </p:nvSpPr>
        <p:spPr>
          <a:xfrm rot="8114930">
            <a:off x="6601946" y="35949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lza 19">
            <a:extLst>
              <a:ext uri="{FF2B5EF4-FFF2-40B4-BE49-F238E27FC236}">
                <a16:creationId xmlns:a16="http://schemas.microsoft.com/office/drawing/2014/main" id="{A0C9E9A3-AE63-4CCD-88C7-52F2E0DBCBF2}"/>
              </a:ext>
            </a:extLst>
          </p:cNvPr>
          <p:cNvSpPr/>
          <p:nvPr/>
        </p:nvSpPr>
        <p:spPr>
          <a:xfrm rot="8114930">
            <a:off x="7753884" y="4806731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Slza 20">
            <a:extLst>
              <a:ext uri="{FF2B5EF4-FFF2-40B4-BE49-F238E27FC236}">
                <a16:creationId xmlns:a16="http://schemas.microsoft.com/office/drawing/2014/main" id="{C3376B92-33C6-423A-94CB-D16E5D45F8F8}"/>
              </a:ext>
            </a:extLst>
          </p:cNvPr>
          <p:cNvSpPr/>
          <p:nvPr/>
        </p:nvSpPr>
        <p:spPr>
          <a:xfrm rot="8114930">
            <a:off x="6039598" y="290894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Slza 14">
            <a:extLst>
              <a:ext uri="{FF2B5EF4-FFF2-40B4-BE49-F238E27FC236}">
                <a16:creationId xmlns:a16="http://schemas.microsoft.com/office/drawing/2014/main" id="{F4B8A3BD-F670-4E6D-A106-D6E2F2B0E18E}"/>
              </a:ext>
            </a:extLst>
          </p:cNvPr>
          <p:cNvSpPr/>
          <p:nvPr/>
        </p:nvSpPr>
        <p:spPr>
          <a:xfrm rot="8114930">
            <a:off x="7291138" y="3090099"/>
            <a:ext cx="158129" cy="169301"/>
          </a:xfrm>
          <a:prstGeom prst="teardrop">
            <a:avLst/>
          </a:prstGeom>
          <a:solidFill>
            <a:schemeClr val="bg2"/>
          </a:solidFill>
          <a:ln w="57150">
            <a:solidFill>
              <a:srgbClr val="E43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A53CAF7-7529-4E98-A76E-BB4C58F6CCA7}"/>
              </a:ext>
            </a:extLst>
          </p:cNvPr>
          <p:cNvSpPr txBox="1"/>
          <p:nvPr/>
        </p:nvSpPr>
        <p:spPr>
          <a:xfrm>
            <a:off x="4964786" y="5153492"/>
            <a:ext cx="2164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50 000 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dávek v ordinacích</a:t>
            </a:r>
          </a:p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praktických lékařů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FBA147-F7D4-403A-9ED3-46557EA269B7}"/>
              </a:ext>
            </a:extLst>
          </p:cNvPr>
          <p:cNvSpPr txBox="1"/>
          <p:nvPr/>
        </p:nvSpPr>
        <p:spPr>
          <a:xfrm>
            <a:off x="4563808" y="5215132"/>
            <a:ext cx="39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9578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BDA38-BC11-4448-A3B8-1BC0CD13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okresy - denní počty nových případů přepočet na 100 tis. obyvatel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562374-7096-430D-9865-34C31F731C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EBC108CB-1683-4E85-AEAC-A1FDC23AEE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503878"/>
              </p:ext>
            </p:extLst>
          </p:nvPr>
        </p:nvGraphicFramePr>
        <p:xfrm>
          <a:off x="1021404" y="1690688"/>
          <a:ext cx="10332396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83A342A2-DF43-4201-AE8D-7D6952CE9EC6}"/>
              </a:ext>
            </a:extLst>
          </p:cNvPr>
          <p:cNvSpPr/>
          <p:nvPr/>
        </p:nvSpPr>
        <p:spPr>
          <a:xfrm>
            <a:off x="8738661" y="6308209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val="596009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005C628-EC59-41C0-AED4-74A197B72217}"/>
              </a:ext>
            </a:extLst>
          </p:cNvPr>
          <p:cNvSpPr/>
          <p:nvPr/>
        </p:nvSpPr>
        <p:spPr>
          <a:xfrm>
            <a:off x="960504" y="0"/>
            <a:ext cx="11231495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473582-FEB8-44C3-A300-496B4130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06" y="187323"/>
            <a:ext cx="9723481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Shrnutí – očkování od dubna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80" y="1208546"/>
            <a:ext cx="9771907" cy="4722235"/>
          </a:xfrm>
        </p:spPr>
        <p:txBody>
          <a:bodyPr>
            <a:normAutofit/>
          </a:bodyPr>
          <a:lstStyle/>
          <a:p>
            <a:r>
              <a:rPr lang="cs-CZ" sz="2200" dirty="0"/>
              <a:t>Základními pilíři vakcinačního systému jsou nemocnice Zdravotnického holdingu KHK, Fakultní nemocnice HK a Nemocnice Vrchlabí</a:t>
            </a:r>
          </a:p>
          <a:p>
            <a:r>
              <a:rPr lang="cs-CZ" sz="2200" dirty="0"/>
              <a:t>Zapojení dalších poskytovatelů zdravotních služeb v regionu, rozšíření sítě a dostupnosti (</a:t>
            </a:r>
            <a:r>
              <a:rPr lang="cs-CZ" sz="2200" dirty="0" err="1"/>
              <a:t>Edumed</a:t>
            </a:r>
            <a:r>
              <a:rPr lang="cs-CZ" sz="2200" dirty="0"/>
              <a:t> Jaroměř, Levitovo centrum Hořice, Nemocnice Nový Bydžov, Nemocnice Broumov)</a:t>
            </a:r>
          </a:p>
          <a:p>
            <a:r>
              <a:rPr lang="cs-CZ" sz="2200" dirty="0"/>
              <a:t>Ze strany Sdružení praktických lékařů ČR doloženo </a:t>
            </a:r>
            <a:r>
              <a:rPr lang="cs-CZ" sz="2200" b="1" dirty="0"/>
              <a:t>zapojení více než 200 praktiků </a:t>
            </a:r>
            <a:r>
              <a:rPr lang="cs-CZ" sz="2200" dirty="0"/>
              <a:t>(k datu 1. 3. celkem 215) </a:t>
            </a:r>
          </a:p>
          <a:p>
            <a:r>
              <a:rPr lang="cs-CZ" sz="2200" dirty="0"/>
              <a:t>V rámci efektivního zajištění očkování postačí vybudovat </a:t>
            </a:r>
            <a:r>
              <a:rPr lang="cs-CZ" sz="2200" b="1" dirty="0"/>
              <a:t>pouze jedno očkovací centrum</a:t>
            </a:r>
            <a:r>
              <a:rPr lang="cs-CZ" sz="2200" dirty="0"/>
              <a:t> mimo nemocnici ve Společenském centru v Rychnově nad Kněžnou</a:t>
            </a:r>
          </a:p>
          <a:p>
            <a:r>
              <a:rPr lang="cs-CZ" sz="2200" dirty="0"/>
              <a:t>V případě aktuální potřeby bude </a:t>
            </a:r>
            <a:r>
              <a:rPr lang="cs-CZ" sz="2200" b="1" dirty="0"/>
              <a:t>připraveno urychlené zřízení očkovacích center </a:t>
            </a:r>
            <a:r>
              <a:rPr lang="cs-CZ" sz="2200" dirty="0"/>
              <a:t>ve všech regionech Královéhradeckého kraje (Jičín - Masarykova obch. akademie, Trutnov – Základní škola Komenského, Náchod – hotel U Beránka, Dvůr Kr. n. L. – Střední průmyslová škola a Střední odborná škola SPOŠ)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6B66279-447F-4F94-8487-B582D87282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4" y="5599361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6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485" t="24485" r="9284" b="15036"/>
          <a:stretch>
            <a:fillRect/>
          </a:stretch>
        </p:blipFill>
        <p:spPr bwMode="auto">
          <a:xfrm>
            <a:off x="2279577" y="0"/>
            <a:ext cx="7715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2EB178F-4034-4BF3-9693-4E81A4859460}"/>
              </a:ext>
            </a:extLst>
          </p:cNvPr>
          <p:cNvSpPr/>
          <p:nvPr/>
        </p:nvSpPr>
        <p:spPr>
          <a:xfrm>
            <a:off x="8604853" y="6318274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9B8822-2DA7-4AEE-A691-FE9E8680BA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5" y="5905414"/>
            <a:ext cx="1363216" cy="6768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CD20E-F255-43B9-BEF2-C3FC353D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–počty nových pozitivních testů, počty zemřelých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80115C-5393-4635-B216-ECC6DE7FB3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237B74D-F657-4587-83CB-A86BBBD42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199154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13993AD3-3F45-494A-949D-943E8778C73E}"/>
              </a:ext>
            </a:extLst>
          </p:cNvPr>
          <p:cNvSpPr/>
          <p:nvPr/>
        </p:nvSpPr>
        <p:spPr>
          <a:xfrm>
            <a:off x="8738661" y="617696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val="173874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BDA38-BC11-4448-A3B8-1BC0CD13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absolutní týdenní počty podle věku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562374-7096-430D-9865-34C31F731C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D941A60-25A8-4DC2-80FD-824CCCA9A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952" t="33660" r="4927" b="10000"/>
          <a:stretch>
            <a:fillRect/>
          </a:stretch>
        </p:blipFill>
        <p:spPr bwMode="auto">
          <a:xfrm>
            <a:off x="1799618" y="1536970"/>
            <a:ext cx="8560340" cy="4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FCA53DC-7591-4F43-906A-69688F8DBD22}"/>
              </a:ext>
            </a:extLst>
          </p:cNvPr>
          <p:cNvSpPr/>
          <p:nvPr/>
        </p:nvSpPr>
        <p:spPr>
          <a:xfrm>
            <a:off x="8572490" y="6308209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val="36240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CD20E-F255-43B9-BEF2-C3FC353D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Královéhradecký kraj – R číslo podle Institutu R. Kocha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80115C-5393-4635-B216-ECC6DE7FB3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" y="6073629"/>
            <a:ext cx="1363216" cy="676811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43BC28F3-2047-4FDE-B69E-437741828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595676"/>
              </p:ext>
            </p:extLst>
          </p:nvPr>
        </p:nvGraphicFramePr>
        <p:xfrm>
          <a:off x="838201" y="1690688"/>
          <a:ext cx="10640438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14D5A5A9-DAAE-446A-B4C3-34D1851F554A}"/>
              </a:ext>
            </a:extLst>
          </p:cNvPr>
          <p:cNvSpPr/>
          <p:nvPr/>
        </p:nvSpPr>
        <p:spPr>
          <a:xfrm>
            <a:off x="8863500" y="6176963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  <p:extLst>
      <p:ext uri="{BB962C8B-B14F-4D97-AF65-F5344CB8AC3E}">
        <p14:creationId xmlns:p14="http://schemas.microsoft.com/office/powerpoint/2010/main" val="106290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/>
          <a:srcRect l="13223" t="31951" r="44628" b="26585"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0B974F1-66D0-4FF3-ACBC-3A355BE38B97}"/>
              </a:ext>
            </a:extLst>
          </p:cNvPr>
          <p:cNvSpPr/>
          <p:nvPr/>
        </p:nvSpPr>
        <p:spPr>
          <a:xfrm>
            <a:off x="8052861" y="6211652"/>
            <a:ext cx="261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KHS Hradec Králové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5745</TotalTime>
  <Words>2711</Words>
  <Application>Microsoft Office PowerPoint</Application>
  <PresentationFormat>Širokoúhlá obrazovka</PresentationFormat>
  <Paragraphs>1247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Franklin Gothic Book</vt:lpstr>
      <vt:lpstr>Franklin Gothic Demi</vt:lpstr>
      <vt:lpstr>Times New Roman</vt:lpstr>
      <vt:lpstr>Motiv Office</vt:lpstr>
      <vt:lpstr>Přehled epidemické situace a stavu očkování v Královéhradeckém kraji</vt:lpstr>
      <vt:lpstr>Aktuální situace v Královéhradeckém kraji k 21. 3. 2021 včetně</vt:lpstr>
      <vt:lpstr>Královéhradecký kraj – denní počty pozitivně testovaných osob (dle data odběru vzorku)</vt:lpstr>
      <vt:lpstr>Královéhradecký kraj – okresy - denní počty nových případů přepočet na 100 tis. obyvatel</vt:lpstr>
      <vt:lpstr>Prezentace aplikace PowerPoint</vt:lpstr>
      <vt:lpstr>Královéhradecký kraj –počty nových pozitivních testů, počty zemřelých</vt:lpstr>
      <vt:lpstr>Královéhradecký kraj – absolutní týdenní počty podle věku</vt:lpstr>
      <vt:lpstr>Královéhradecký kraj – R číslo podle Institutu R. Kocha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Kapacita C+ lůžek v Královéhradeckém kraji</vt:lpstr>
      <vt:lpstr>Prezentace aplikace PowerPoint</vt:lpstr>
      <vt:lpstr>Prezentace aplikace PowerPoint</vt:lpstr>
      <vt:lpstr>Prezentace aplikace PowerPoint</vt:lpstr>
      <vt:lpstr>Nasazení Armády ČR</vt:lpstr>
      <vt:lpstr>Situace v pobytových službách k 19.3.2021</vt:lpstr>
      <vt:lpstr>Celkový počet dodaných a podaných dávek k 21.3.</vt:lpstr>
      <vt:lpstr> Očkování od 2. ledna do 21. března 2021</vt:lpstr>
      <vt:lpstr>Počet očkování k 21.3.2021</vt:lpstr>
      <vt:lpstr>Počet osob – dvě dávky - k 21.3.2021</vt:lpstr>
      <vt:lpstr>Praktičtí lékaři – dávky k 21.3.2021</vt:lpstr>
      <vt:lpstr> Očkovací místa v KHK od dubna 2021</vt:lpstr>
      <vt:lpstr>Páteřní síť očkování v Královéhradeckém kraji</vt:lpstr>
      <vt:lpstr>Shrnutí – očkování od dubna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284</cp:revision>
  <cp:lastPrinted>2021-03-19T06:21:46Z</cp:lastPrinted>
  <dcterms:created xsi:type="dcterms:W3CDTF">2021-01-14T19:24:21Z</dcterms:created>
  <dcterms:modified xsi:type="dcterms:W3CDTF">2021-07-27T11:08:05Z</dcterms:modified>
</cp:coreProperties>
</file>