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723" r:id="rId3"/>
    <p:sldId id="764" r:id="rId4"/>
    <p:sldId id="259" r:id="rId5"/>
    <p:sldId id="762" r:id="rId6"/>
    <p:sldId id="1695" r:id="rId7"/>
    <p:sldId id="1696" r:id="rId8"/>
    <p:sldId id="1694" r:id="rId9"/>
    <p:sldId id="719" r:id="rId10"/>
    <p:sldId id="738" r:id="rId11"/>
    <p:sldId id="758" r:id="rId12"/>
    <p:sldId id="760" r:id="rId13"/>
    <p:sldId id="1693" r:id="rId14"/>
    <p:sldId id="752" r:id="rId15"/>
    <p:sldId id="1697" r:id="rId16"/>
    <p:sldId id="750" r:id="rId17"/>
    <p:sldId id="705" r:id="rId18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6" autoAdjust="0"/>
    <p:restoredTop sz="93883" autoAdjust="0"/>
  </p:normalViewPr>
  <p:slideViewPr>
    <p:cSldViewPr snapToGrid="0">
      <p:cViewPr varScale="1">
        <p:scale>
          <a:sx n="106" d="100"/>
          <a:sy n="106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Z%20-%20COVID%20-%20hl&#225;&#353;en&#237;%20KOPIS\P&#344;EHLEDY%20KOMPLET\WEB%20od%2013.3\210501%20semafor%2030.04_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Graf%20o&#269;kov&#225;n&#237;%20a%20dod&#225;v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%20(004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Grafy%20k%20p&#345;ehledu%20o&#269;kov&#225;n&#237;%20(004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2317441302161"/>
          <c:y val="3.1031292461268761E-2"/>
          <c:w val="0.85643076022855891"/>
          <c:h val="0.7457727940025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8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EAB-4021-BAD9-81946CD5E3AA}"/>
              </c:ext>
            </c:extLst>
          </c:dPt>
          <c:dPt>
            <c:idx val="9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EAB-4021-BAD9-81946CD5E3AA}"/>
              </c:ext>
            </c:extLst>
          </c:dPt>
          <c:dPt>
            <c:idx val="10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EAB-4021-BAD9-81946CD5E3AA}"/>
              </c:ext>
            </c:extLst>
          </c:dPt>
          <c:dPt>
            <c:idx val="10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CEAB-4021-BAD9-81946CD5E3AA}"/>
              </c:ext>
            </c:extLst>
          </c:dPt>
          <c:dPt>
            <c:idx val="11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CEAB-4021-BAD9-81946CD5E3AA}"/>
              </c:ext>
            </c:extLst>
          </c:dPt>
          <c:dPt>
            <c:idx val="12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CEAB-4021-BAD9-81946CD5E3AA}"/>
              </c:ext>
            </c:extLst>
          </c:dPt>
          <c:dPt>
            <c:idx val="1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CEAB-4021-BAD9-81946CD5E3AA}"/>
              </c:ext>
            </c:extLst>
          </c:dPt>
          <c:dPt>
            <c:idx val="13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CEAB-4021-BAD9-81946CD5E3AA}"/>
              </c:ext>
            </c:extLst>
          </c:dPt>
          <c:dPt>
            <c:idx val="14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CEAB-4021-BAD9-81946CD5E3AA}"/>
              </c:ext>
            </c:extLst>
          </c:dPt>
          <c:dPt>
            <c:idx val="15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CEAB-4021-BAD9-81946CD5E3AA}"/>
              </c:ext>
            </c:extLst>
          </c:dPt>
          <c:dPt>
            <c:idx val="15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CEAB-4021-BAD9-81946CD5E3AA}"/>
              </c:ext>
            </c:extLst>
          </c:dPt>
          <c:dPt>
            <c:idx val="16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CEAB-4021-BAD9-81946CD5E3AA}"/>
              </c:ext>
            </c:extLst>
          </c:dPt>
          <c:dPt>
            <c:idx val="17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CEAB-4021-BAD9-81946CD5E3AA}"/>
              </c:ext>
            </c:extLst>
          </c:dPt>
          <c:dPt>
            <c:idx val="17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CEAB-4021-BAD9-81946CD5E3AA}"/>
              </c:ext>
            </c:extLst>
          </c:dPt>
          <c:dPt>
            <c:idx val="18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CEAB-4021-BAD9-81946CD5E3AA}"/>
              </c:ext>
            </c:extLst>
          </c:dPt>
          <c:dPt>
            <c:idx val="19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F-CEAB-4021-BAD9-81946CD5E3AA}"/>
              </c:ext>
            </c:extLst>
          </c:dPt>
          <c:dPt>
            <c:idx val="20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1-CEAB-4021-BAD9-81946CD5E3AA}"/>
              </c:ext>
            </c:extLst>
          </c:dPt>
          <c:dPt>
            <c:idx val="20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3-CEAB-4021-BAD9-81946CD5E3AA}"/>
              </c:ext>
            </c:extLst>
          </c:dPt>
          <c:dPt>
            <c:idx val="21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5-CEAB-4021-BAD9-81946CD5E3AA}"/>
              </c:ext>
            </c:extLst>
          </c:dPt>
          <c:dPt>
            <c:idx val="22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7-CEAB-4021-BAD9-81946CD5E3AA}"/>
              </c:ext>
            </c:extLst>
          </c:dPt>
          <c:dPt>
            <c:idx val="22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9-CEAB-4021-BAD9-81946CD5E3AA}"/>
              </c:ext>
            </c:extLst>
          </c:dPt>
          <c:dPt>
            <c:idx val="2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B-CEAB-4021-BAD9-81946CD5E3AA}"/>
              </c:ext>
            </c:extLst>
          </c:dPt>
          <c:dPt>
            <c:idx val="23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D-CEAB-4021-BAD9-81946CD5E3AA}"/>
              </c:ext>
            </c:extLst>
          </c:dPt>
          <c:cat>
            <c:strRef>
              <c:f>'GRAF KRAJ'!$AX$180:$AX$416</c:f>
              <c:strCache>
                <c:ptCount val="237"/>
                <c:pt idx="0">
                  <c:v>7.9.</c:v>
                </c:pt>
                <c:pt idx="1">
                  <c:v>8.9.</c:v>
                </c:pt>
                <c:pt idx="2">
                  <c:v>9.9.</c:v>
                </c:pt>
                <c:pt idx="3">
                  <c:v>10.9.</c:v>
                </c:pt>
                <c:pt idx="4">
                  <c:v>11.9.</c:v>
                </c:pt>
                <c:pt idx="5">
                  <c:v>12.9.</c:v>
                </c:pt>
                <c:pt idx="6">
                  <c:v>13.9.</c:v>
                </c:pt>
                <c:pt idx="7">
                  <c:v>14.9.</c:v>
                </c:pt>
                <c:pt idx="8">
                  <c:v>15.9.</c:v>
                </c:pt>
                <c:pt idx="9">
                  <c:v>16.9.</c:v>
                </c:pt>
                <c:pt idx="10">
                  <c:v>17.9.</c:v>
                </c:pt>
                <c:pt idx="11">
                  <c:v>18.9.</c:v>
                </c:pt>
                <c:pt idx="12">
                  <c:v>19.9.</c:v>
                </c:pt>
                <c:pt idx="13">
                  <c:v>20.9.</c:v>
                </c:pt>
                <c:pt idx="14">
                  <c:v>21.9.</c:v>
                </c:pt>
                <c:pt idx="15">
                  <c:v>22.9.</c:v>
                </c:pt>
                <c:pt idx="16">
                  <c:v>23.9.</c:v>
                </c:pt>
                <c:pt idx="17">
                  <c:v>24.9.</c:v>
                </c:pt>
                <c:pt idx="18">
                  <c:v>25.9.</c:v>
                </c:pt>
                <c:pt idx="19">
                  <c:v>26.9.</c:v>
                </c:pt>
                <c:pt idx="20">
                  <c:v>27.9.</c:v>
                </c:pt>
                <c:pt idx="21">
                  <c:v>28.9.</c:v>
                </c:pt>
                <c:pt idx="22">
                  <c:v>29.9.</c:v>
                </c:pt>
                <c:pt idx="23">
                  <c:v>30.9.</c:v>
                </c:pt>
                <c:pt idx="24">
                  <c:v>1.10.</c:v>
                </c:pt>
                <c:pt idx="25">
                  <c:v>2.10.</c:v>
                </c:pt>
                <c:pt idx="26">
                  <c:v>3.10.</c:v>
                </c:pt>
                <c:pt idx="27">
                  <c:v>4.10.</c:v>
                </c:pt>
                <c:pt idx="28">
                  <c:v>5.10.</c:v>
                </c:pt>
                <c:pt idx="29">
                  <c:v>6.10.</c:v>
                </c:pt>
                <c:pt idx="30">
                  <c:v>7.10.</c:v>
                </c:pt>
                <c:pt idx="31">
                  <c:v>8.10.</c:v>
                </c:pt>
                <c:pt idx="32">
                  <c:v>9.10.</c:v>
                </c:pt>
                <c:pt idx="33">
                  <c:v>10.10.</c:v>
                </c:pt>
                <c:pt idx="34">
                  <c:v>11.10.</c:v>
                </c:pt>
                <c:pt idx="35">
                  <c:v>12.10.</c:v>
                </c:pt>
                <c:pt idx="36">
                  <c:v>13.10.</c:v>
                </c:pt>
                <c:pt idx="37">
                  <c:v>14.10.</c:v>
                </c:pt>
                <c:pt idx="38">
                  <c:v>15.10.</c:v>
                </c:pt>
                <c:pt idx="39">
                  <c:v>16.10.</c:v>
                </c:pt>
                <c:pt idx="40">
                  <c:v>17.10.</c:v>
                </c:pt>
                <c:pt idx="41">
                  <c:v>18.10.</c:v>
                </c:pt>
                <c:pt idx="42">
                  <c:v>19.10.</c:v>
                </c:pt>
                <c:pt idx="43">
                  <c:v>20.10.</c:v>
                </c:pt>
                <c:pt idx="44">
                  <c:v>21.10.</c:v>
                </c:pt>
                <c:pt idx="45">
                  <c:v>22.10.</c:v>
                </c:pt>
                <c:pt idx="46">
                  <c:v>23.10.</c:v>
                </c:pt>
                <c:pt idx="47">
                  <c:v>24.10.</c:v>
                </c:pt>
                <c:pt idx="48">
                  <c:v>25.10.</c:v>
                </c:pt>
                <c:pt idx="49">
                  <c:v>26.10.</c:v>
                </c:pt>
                <c:pt idx="50">
                  <c:v>27.10.</c:v>
                </c:pt>
                <c:pt idx="51">
                  <c:v>28.10.</c:v>
                </c:pt>
                <c:pt idx="52">
                  <c:v>29.10.</c:v>
                </c:pt>
                <c:pt idx="53">
                  <c:v>30.10.</c:v>
                </c:pt>
                <c:pt idx="54">
                  <c:v>31.10.</c:v>
                </c:pt>
                <c:pt idx="55">
                  <c:v>1.11.</c:v>
                </c:pt>
                <c:pt idx="56">
                  <c:v>2.11.</c:v>
                </c:pt>
                <c:pt idx="57">
                  <c:v>3.11.</c:v>
                </c:pt>
                <c:pt idx="58">
                  <c:v>4.11.</c:v>
                </c:pt>
                <c:pt idx="59">
                  <c:v>5.11.</c:v>
                </c:pt>
                <c:pt idx="60">
                  <c:v>6.11.</c:v>
                </c:pt>
                <c:pt idx="61">
                  <c:v>7.11.</c:v>
                </c:pt>
                <c:pt idx="62">
                  <c:v>8.11.</c:v>
                </c:pt>
                <c:pt idx="63">
                  <c:v>9.11.</c:v>
                </c:pt>
                <c:pt idx="64">
                  <c:v>10.11.</c:v>
                </c:pt>
                <c:pt idx="65">
                  <c:v>11.11.</c:v>
                </c:pt>
                <c:pt idx="66">
                  <c:v>12.11.</c:v>
                </c:pt>
                <c:pt idx="67">
                  <c:v>13.11.</c:v>
                </c:pt>
                <c:pt idx="68">
                  <c:v>14.11.</c:v>
                </c:pt>
                <c:pt idx="69">
                  <c:v>15.11.</c:v>
                </c:pt>
                <c:pt idx="70">
                  <c:v>16.11.</c:v>
                </c:pt>
                <c:pt idx="71">
                  <c:v>17.11.</c:v>
                </c:pt>
                <c:pt idx="72">
                  <c:v>18.11.</c:v>
                </c:pt>
                <c:pt idx="73">
                  <c:v>19.11.</c:v>
                </c:pt>
                <c:pt idx="74">
                  <c:v>20.11.</c:v>
                </c:pt>
                <c:pt idx="75">
                  <c:v>21.11.</c:v>
                </c:pt>
                <c:pt idx="76">
                  <c:v>22.11.</c:v>
                </c:pt>
                <c:pt idx="77">
                  <c:v>23.11.</c:v>
                </c:pt>
                <c:pt idx="78">
                  <c:v>24.11.</c:v>
                </c:pt>
                <c:pt idx="79">
                  <c:v>25.11.</c:v>
                </c:pt>
                <c:pt idx="80">
                  <c:v>26.11.</c:v>
                </c:pt>
                <c:pt idx="81">
                  <c:v>27.11.</c:v>
                </c:pt>
                <c:pt idx="82">
                  <c:v>28.11.</c:v>
                </c:pt>
                <c:pt idx="83">
                  <c:v>29.11.</c:v>
                </c:pt>
                <c:pt idx="84">
                  <c:v>30.11.</c:v>
                </c:pt>
                <c:pt idx="85">
                  <c:v>1.12.</c:v>
                </c:pt>
                <c:pt idx="86">
                  <c:v>2.12.</c:v>
                </c:pt>
                <c:pt idx="87">
                  <c:v>3.12.</c:v>
                </c:pt>
                <c:pt idx="88">
                  <c:v>4.12.</c:v>
                </c:pt>
                <c:pt idx="89">
                  <c:v>5.12.</c:v>
                </c:pt>
                <c:pt idx="90">
                  <c:v>6.12.</c:v>
                </c:pt>
                <c:pt idx="91">
                  <c:v>7.12.</c:v>
                </c:pt>
                <c:pt idx="92">
                  <c:v>8.12.</c:v>
                </c:pt>
                <c:pt idx="93">
                  <c:v>9.12.</c:v>
                </c:pt>
                <c:pt idx="94">
                  <c:v>10.12.</c:v>
                </c:pt>
                <c:pt idx="95">
                  <c:v>11.12.</c:v>
                </c:pt>
                <c:pt idx="96">
                  <c:v>12.12.</c:v>
                </c:pt>
                <c:pt idx="97">
                  <c:v>13.12.</c:v>
                </c:pt>
                <c:pt idx="98">
                  <c:v>14.12.</c:v>
                </c:pt>
                <c:pt idx="99">
                  <c:v>15.12.</c:v>
                </c:pt>
                <c:pt idx="100">
                  <c:v>16.12.</c:v>
                </c:pt>
                <c:pt idx="101">
                  <c:v>17.12.</c:v>
                </c:pt>
                <c:pt idx="102">
                  <c:v>18.12.</c:v>
                </c:pt>
                <c:pt idx="103">
                  <c:v>19.12.</c:v>
                </c:pt>
                <c:pt idx="104">
                  <c:v>20.12.</c:v>
                </c:pt>
                <c:pt idx="105">
                  <c:v>21.12.</c:v>
                </c:pt>
                <c:pt idx="106">
                  <c:v>22.12.</c:v>
                </c:pt>
                <c:pt idx="107">
                  <c:v>23.12.</c:v>
                </c:pt>
                <c:pt idx="108">
                  <c:v>24.12.</c:v>
                </c:pt>
                <c:pt idx="109">
                  <c:v>25.12.</c:v>
                </c:pt>
                <c:pt idx="110">
                  <c:v>26.12.</c:v>
                </c:pt>
                <c:pt idx="111">
                  <c:v>27.12.</c:v>
                </c:pt>
                <c:pt idx="112">
                  <c:v>28.12.</c:v>
                </c:pt>
                <c:pt idx="113">
                  <c:v>29.12.</c:v>
                </c:pt>
                <c:pt idx="114">
                  <c:v>30.12.</c:v>
                </c:pt>
                <c:pt idx="115">
                  <c:v>31.12.</c:v>
                </c:pt>
                <c:pt idx="116">
                  <c:v>1.1.</c:v>
                </c:pt>
                <c:pt idx="117">
                  <c:v>2.1.</c:v>
                </c:pt>
                <c:pt idx="118">
                  <c:v>3.1.</c:v>
                </c:pt>
                <c:pt idx="119">
                  <c:v>4.1.</c:v>
                </c:pt>
                <c:pt idx="120">
                  <c:v>5.1.</c:v>
                </c:pt>
                <c:pt idx="121">
                  <c:v>6.1.</c:v>
                </c:pt>
                <c:pt idx="122">
                  <c:v>7.1.</c:v>
                </c:pt>
                <c:pt idx="123">
                  <c:v>8.1.</c:v>
                </c:pt>
                <c:pt idx="124">
                  <c:v>9.1.</c:v>
                </c:pt>
                <c:pt idx="125">
                  <c:v>10.1.</c:v>
                </c:pt>
                <c:pt idx="126">
                  <c:v>11.1.</c:v>
                </c:pt>
                <c:pt idx="127">
                  <c:v>12.1.</c:v>
                </c:pt>
                <c:pt idx="128">
                  <c:v>13.1.</c:v>
                </c:pt>
                <c:pt idx="129">
                  <c:v>14.1.</c:v>
                </c:pt>
                <c:pt idx="130">
                  <c:v>15.1.</c:v>
                </c:pt>
                <c:pt idx="131">
                  <c:v>16.1.</c:v>
                </c:pt>
                <c:pt idx="132">
                  <c:v>17.1.</c:v>
                </c:pt>
                <c:pt idx="133">
                  <c:v>18.1.</c:v>
                </c:pt>
                <c:pt idx="134">
                  <c:v>19.1.</c:v>
                </c:pt>
                <c:pt idx="135">
                  <c:v>20.1.</c:v>
                </c:pt>
                <c:pt idx="136">
                  <c:v>21.1.</c:v>
                </c:pt>
                <c:pt idx="137">
                  <c:v>22.1.</c:v>
                </c:pt>
                <c:pt idx="138">
                  <c:v>23.1.</c:v>
                </c:pt>
                <c:pt idx="139">
                  <c:v>24.1.</c:v>
                </c:pt>
                <c:pt idx="140">
                  <c:v>25.1.</c:v>
                </c:pt>
                <c:pt idx="141">
                  <c:v>26.1.</c:v>
                </c:pt>
                <c:pt idx="142">
                  <c:v>27.1.</c:v>
                </c:pt>
                <c:pt idx="143">
                  <c:v>28.1.</c:v>
                </c:pt>
                <c:pt idx="144">
                  <c:v>29.1.</c:v>
                </c:pt>
                <c:pt idx="145">
                  <c:v>30.1.</c:v>
                </c:pt>
                <c:pt idx="146">
                  <c:v>31.1.</c:v>
                </c:pt>
                <c:pt idx="147">
                  <c:v>1.2.</c:v>
                </c:pt>
                <c:pt idx="148">
                  <c:v>2.2.</c:v>
                </c:pt>
                <c:pt idx="149">
                  <c:v>3.2.</c:v>
                </c:pt>
                <c:pt idx="150">
                  <c:v>4.2.</c:v>
                </c:pt>
                <c:pt idx="151">
                  <c:v>5.2.</c:v>
                </c:pt>
                <c:pt idx="152">
                  <c:v>6.2.</c:v>
                </c:pt>
                <c:pt idx="153">
                  <c:v>7.2.</c:v>
                </c:pt>
                <c:pt idx="154">
                  <c:v>8.2.</c:v>
                </c:pt>
                <c:pt idx="155">
                  <c:v>9.2.</c:v>
                </c:pt>
                <c:pt idx="156">
                  <c:v>10.2.</c:v>
                </c:pt>
                <c:pt idx="157">
                  <c:v>11.2.</c:v>
                </c:pt>
                <c:pt idx="158">
                  <c:v>12.2.</c:v>
                </c:pt>
                <c:pt idx="159">
                  <c:v>13.2.</c:v>
                </c:pt>
                <c:pt idx="160">
                  <c:v>14.2.</c:v>
                </c:pt>
                <c:pt idx="161">
                  <c:v>15.2.</c:v>
                </c:pt>
                <c:pt idx="162">
                  <c:v>16.2.</c:v>
                </c:pt>
                <c:pt idx="163">
                  <c:v>17.2.</c:v>
                </c:pt>
                <c:pt idx="164">
                  <c:v>18.2.</c:v>
                </c:pt>
                <c:pt idx="165">
                  <c:v>19.2.</c:v>
                </c:pt>
                <c:pt idx="166">
                  <c:v>20.2.</c:v>
                </c:pt>
                <c:pt idx="167">
                  <c:v>21.2.</c:v>
                </c:pt>
                <c:pt idx="168">
                  <c:v>22.2.</c:v>
                </c:pt>
                <c:pt idx="169">
                  <c:v>23.2.</c:v>
                </c:pt>
                <c:pt idx="170">
                  <c:v>24.2.</c:v>
                </c:pt>
                <c:pt idx="171">
                  <c:v>25.2.</c:v>
                </c:pt>
                <c:pt idx="172">
                  <c:v>26.2.</c:v>
                </c:pt>
                <c:pt idx="173">
                  <c:v>27.2.</c:v>
                </c:pt>
                <c:pt idx="174">
                  <c:v>28.2.</c:v>
                </c:pt>
                <c:pt idx="175">
                  <c:v>1.3.</c:v>
                </c:pt>
                <c:pt idx="176">
                  <c:v>2.3.</c:v>
                </c:pt>
                <c:pt idx="177">
                  <c:v>3.3.</c:v>
                </c:pt>
                <c:pt idx="178">
                  <c:v>4.3.</c:v>
                </c:pt>
                <c:pt idx="179">
                  <c:v>5.3.</c:v>
                </c:pt>
                <c:pt idx="180">
                  <c:v>6.3.</c:v>
                </c:pt>
                <c:pt idx="181">
                  <c:v>7.3.</c:v>
                </c:pt>
                <c:pt idx="182">
                  <c:v>8.3.</c:v>
                </c:pt>
                <c:pt idx="183">
                  <c:v>9.3.</c:v>
                </c:pt>
                <c:pt idx="184">
                  <c:v>10.3.</c:v>
                </c:pt>
                <c:pt idx="185">
                  <c:v>11.3.</c:v>
                </c:pt>
                <c:pt idx="186">
                  <c:v>12.3.</c:v>
                </c:pt>
                <c:pt idx="187">
                  <c:v>13.3.</c:v>
                </c:pt>
                <c:pt idx="188">
                  <c:v>14.3.</c:v>
                </c:pt>
                <c:pt idx="189">
                  <c:v>15.3.</c:v>
                </c:pt>
                <c:pt idx="190">
                  <c:v>16.3.</c:v>
                </c:pt>
                <c:pt idx="191">
                  <c:v>17.3.</c:v>
                </c:pt>
                <c:pt idx="192">
                  <c:v>18.3.</c:v>
                </c:pt>
                <c:pt idx="193">
                  <c:v>19.3.</c:v>
                </c:pt>
                <c:pt idx="194">
                  <c:v>20.3.</c:v>
                </c:pt>
                <c:pt idx="195">
                  <c:v>21.3.</c:v>
                </c:pt>
                <c:pt idx="196">
                  <c:v>22.3.</c:v>
                </c:pt>
                <c:pt idx="197">
                  <c:v>23.3.</c:v>
                </c:pt>
                <c:pt idx="198">
                  <c:v>24.3.</c:v>
                </c:pt>
                <c:pt idx="199">
                  <c:v>25.3.</c:v>
                </c:pt>
                <c:pt idx="200">
                  <c:v>26.3.</c:v>
                </c:pt>
                <c:pt idx="201">
                  <c:v>27.3.</c:v>
                </c:pt>
                <c:pt idx="202">
                  <c:v>28.3.</c:v>
                </c:pt>
                <c:pt idx="203">
                  <c:v>29.3.</c:v>
                </c:pt>
                <c:pt idx="204">
                  <c:v>30.3.</c:v>
                </c:pt>
                <c:pt idx="205">
                  <c:v>31.3.</c:v>
                </c:pt>
                <c:pt idx="206">
                  <c:v>1.4.</c:v>
                </c:pt>
                <c:pt idx="207">
                  <c:v>1.4.</c:v>
                </c:pt>
                <c:pt idx="208">
                  <c:v>2.4.</c:v>
                </c:pt>
                <c:pt idx="209">
                  <c:v>3.4.</c:v>
                </c:pt>
                <c:pt idx="210">
                  <c:v>4.4.</c:v>
                </c:pt>
                <c:pt idx="211">
                  <c:v>5.4.</c:v>
                </c:pt>
                <c:pt idx="212">
                  <c:v>6.4.</c:v>
                </c:pt>
                <c:pt idx="213">
                  <c:v>7.4.</c:v>
                </c:pt>
                <c:pt idx="214">
                  <c:v>8.4.</c:v>
                </c:pt>
                <c:pt idx="215">
                  <c:v>9.4.</c:v>
                </c:pt>
                <c:pt idx="216">
                  <c:v>10.4.</c:v>
                </c:pt>
                <c:pt idx="217">
                  <c:v>11.4.</c:v>
                </c:pt>
                <c:pt idx="218">
                  <c:v>12.4.</c:v>
                </c:pt>
                <c:pt idx="219">
                  <c:v>13.4.</c:v>
                </c:pt>
                <c:pt idx="220">
                  <c:v>14.4.</c:v>
                </c:pt>
                <c:pt idx="221">
                  <c:v>15.4.</c:v>
                </c:pt>
                <c:pt idx="222">
                  <c:v>16.4.</c:v>
                </c:pt>
                <c:pt idx="223">
                  <c:v>17.4.</c:v>
                </c:pt>
                <c:pt idx="224">
                  <c:v>18.4.</c:v>
                </c:pt>
                <c:pt idx="225">
                  <c:v>19.4.</c:v>
                </c:pt>
                <c:pt idx="226">
                  <c:v>20.4.</c:v>
                </c:pt>
                <c:pt idx="227">
                  <c:v>21.4.</c:v>
                </c:pt>
                <c:pt idx="228">
                  <c:v>22.4.</c:v>
                </c:pt>
                <c:pt idx="229">
                  <c:v>23.4.</c:v>
                </c:pt>
                <c:pt idx="230">
                  <c:v>24.4.</c:v>
                </c:pt>
                <c:pt idx="231">
                  <c:v>25.4.</c:v>
                </c:pt>
                <c:pt idx="232">
                  <c:v>26.4.</c:v>
                </c:pt>
                <c:pt idx="233">
                  <c:v>27.4.</c:v>
                </c:pt>
                <c:pt idx="234">
                  <c:v>28.4.</c:v>
                </c:pt>
                <c:pt idx="235">
                  <c:v>29.4.</c:v>
                </c:pt>
                <c:pt idx="236">
                  <c:v>30.4.</c:v>
                </c:pt>
              </c:strCache>
            </c:strRef>
          </c:cat>
          <c:val>
            <c:numRef>
              <c:f>'GRAF KRAJ'!$AZ$180:$AZ$416</c:f>
              <c:numCache>
                <c:formatCode>0</c:formatCode>
                <c:ptCount val="237"/>
                <c:pt idx="0">
                  <c:v>34</c:v>
                </c:pt>
                <c:pt idx="1">
                  <c:v>61</c:v>
                </c:pt>
                <c:pt idx="2">
                  <c:v>38</c:v>
                </c:pt>
                <c:pt idx="3">
                  <c:v>66</c:v>
                </c:pt>
                <c:pt idx="4">
                  <c:v>69</c:v>
                </c:pt>
                <c:pt idx="5">
                  <c:v>26</c:v>
                </c:pt>
                <c:pt idx="6">
                  <c:v>36</c:v>
                </c:pt>
                <c:pt idx="7">
                  <c:v>92</c:v>
                </c:pt>
                <c:pt idx="8">
                  <c:v>98</c:v>
                </c:pt>
                <c:pt idx="9">
                  <c:v>76</c:v>
                </c:pt>
                <c:pt idx="10">
                  <c:v>86</c:v>
                </c:pt>
                <c:pt idx="11">
                  <c:v>71</c:v>
                </c:pt>
                <c:pt idx="12">
                  <c:v>21</c:v>
                </c:pt>
                <c:pt idx="13">
                  <c:v>19</c:v>
                </c:pt>
                <c:pt idx="14">
                  <c:v>107</c:v>
                </c:pt>
                <c:pt idx="15">
                  <c:v>78</c:v>
                </c:pt>
                <c:pt idx="16">
                  <c:v>83</c:v>
                </c:pt>
                <c:pt idx="17">
                  <c:v>86</c:v>
                </c:pt>
                <c:pt idx="18">
                  <c:v>112</c:v>
                </c:pt>
                <c:pt idx="19">
                  <c:v>44</c:v>
                </c:pt>
                <c:pt idx="20">
                  <c:v>24</c:v>
                </c:pt>
                <c:pt idx="21">
                  <c:v>19</c:v>
                </c:pt>
                <c:pt idx="22">
                  <c:v>83</c:v>
                </c:pt>
                <c:pt idx="23">
                  <c:v>163</c:v>
                </c:pt>
                <c:pt idx="24">
                  <c:v>97</c:v>
                </c:pt>
                <c:pt idx="25">
                  <c:v>172</c:v>
                </c:pt>
                <c:pt idx="26">
                  <c:v>67</c:v>
                </c:pt>
                <c:pt idx="27">
                  <c:v>68</c:v>
                </c:pt>
                <c:pt idx="28">
                  <c:v>172</c:v>
                </c:pt>
                <c:pt idx="29">
                  <c:v>237</c:v>
                </c:pt>
                <c:pt idx="30">
                  <c:v>209</c:v>
                </c:pt>
                <c:pt idx="31">
                  <c:v>234</c:v>
                </c:pt>
                <c:pt idx="32">
                  <c:v>312</c:v>
                </c:pt>
                <c:pt idx="33">
                  <c:v>170</c:v>
                </c:pt>
                <c:pt idx="34">
                  <c:v>110</c:v>
                </c:pt>
                <c:pt idx="35">
                  <c:v>404</c:v>
                </c:pt>
                <c:pt idx="36">
                  <c:v>527</c:v>
                </c:pt>
                <c:pt idx="37">
                  <c:v>550</c:v>
                </c:pt>
                <c:pt idx="38">
                  <c:v>571</c:v>
                </c:pt>
                <c:pt idx="39">
                  <c:v>712</c:v>
                </c:pt>
                <c:pt idx="40">
                  <c:v>329</c:v>
                </c:pt>
                <c:pt idx="41">
                  <c:v>336</c:v>
                </c:pt>
                <c:pt idx="42">
                  <c:v>876</c:v>
                </c:pt>
                <c:pt idx="43">
                  <c:v>884</c:v>
                </c:pt>
                <c:pt idx="44">
                  <c:v>958</c:v>
                </c:pt>
                <c:pt idx="45">
                  <c:v>585</c:v>
                </c:pt>
                <c:pt idx="46">
                  <c:v>1077</c:v>
                </c:pt>
                <c:pt idx="47">
                  <c:v>641</c:v>
                </c:pt>
                <c:pt idx="48">
                  <c:v>546</c:v>
                </c:pt>
                <c:pt idx="49">
                  <c:v>887</c:v>
                </c:pt>
                <c:pt idx="50">
                  <c:v>914</c:v>
                </c:pt>
                <c:pt idx="51">
                  <c:v>581</c:v>
                </c:pt>
                <c:pt idx="52">
                  <c:v>1029</c:v>
                </c:pt>
                <c:pt idx="53">
                  <c:v>742</c:v>
                </c:pt>
                <c:pt idx="54">
                  <c:v>483</c:v>
                </c:pt>
                <c:pt idx="55">
                  <c:v>444</c:v>
                </c:pt>
                <c:pt idx="56">
                  <c:v>909</c:v>
                </c:pt>
                <c:pt idx="57">
                  <c:v>798</c:v>
                </c:pt>
                <c:pt idx="58">
                  <c:v>708</c:v>
                </c:pt>
                <c:pt idx="59">
                  <c:v>613</c:v>
                </c:pt>
                <c:pt idx="60">
                  <c:v>589</c:v>
                </c:pt>
                <c:pt idx="61">
                  <c:v>298</c:v>
                </c:pt>
                <c:pt idx="62">
                  <c:v>281</c:v>
                </c:pt>
                <c:pt idx="63">
                  <c:v>488</c:v>
                </c:pt>
                <c:pt idx="64">
                  <c:v>554</c:v>
                </c:pt>
                <c:pt idx="65">
                  <c:v>439</c:v>
                </c:pt>
                <c:pt idx="66">
                  <c:v>315</c:v>
                </c:pt>
                <c:pt idx="67">
                  <c:v>399</c:v>
                </c:pt>
                <c:pt idx="68">
                  <c:v>147</c:v>
                </c:pt>
                <c:pt idx="69">
                  <c:v>115</c:v>
                </c:pt>
                <c:pt idx="70">
                  <c:v>357</c:v>
                </c:pt>
                <c:pt idx="71">
                  <c:v>184</c:v>
                </c:pt>
                <c:pt idx="72">
                  <c:v>363</c:v>
                </c:pt>
                <c:pt idx="73">
                  <c:v>341</c:v>
                </c:pt>
                <c:pt idx="74">
                  <c:v>290</c:v>
                </c:pt>
                <c:pt idx="75">
                  <c:v>177</c:v>
                </c:pt>
                <c:pt idx="76">
                  <c:v>109</c:v>
                </c:pt>
                <c:pt idx="77">
                  <c:v>278</c:v>
                </c:pt>
                <c:pt idx="78">
                  <c:v>326</c:v>
                </c:pt>
                <c:pt idx="79">
                  <c:v>235</c:v>
                </c:pt>
                <c:pt idx="80">
                  <c:v>223</c:v>
                </c:pt>
                <c:pt idx="81">
                  <c:v>238</c:v>
                </c:pt>
                <c:pt idx="82">
                  <c:v>153</c:v>
                </c:pt>
                <c:pt idx="83">
                  <c:v>74</c:v>
                </c:pt>
                <c:pt idx="84">
                  <c:v>220</c:v>
                </c:pt>
                <c:pt idx="85">
                  <c:v>278</c:v>
                </c:pt>
                <c:pt idx="86">
                  <c:v>200</c:v>
                </c:pt>
                <c:pt idx="87">
                  <c:v>206</c:v>
                </c:pt>
                <c:pt idx="88">
                  <c:v>281</c:v>
                </c:pt>
                <c:pt idx="89">
                  <c:v>151</c:v>
                </c:pt>
                <c:pt idx="90">
                  <c:v>78</c:v>
                </c:pt>
                <c:pt idx="91">
                  <c:v>282</c:v>
                </c:pt>
                <c:pt idx="92">
                  <c:v>350</c:v>
                </c:pt>
                <c:pt idx="93">
                  <c:v>300</c:v>
                </c:pt>
                <c:pt idx="94">
                  <c:v>347</c:v>
                </c:pt>
                <c:pt idx="95">
                  <c:v>327</c:v>
                </c:pt>
                <c:pt idx="96">
                  <c:v>184</c:v>
                </c:pt>
                <c:pt idx="97">
                  <c:v>153</c:v>
                </c:pt>
                <c:pt idx="98">
                  <c:v>394</c:v>
                </c:pt>
                <c:pt idx="99">
                  <c:v>396</c:v>
                </c:pt>
                <c:pt idx="100">
                  <c:v>405</c:v>
                </c:pt>
                <c:pt idx="101">
                  <c:v>419</c:v>
                </c:pt>
                <c:pt idx="102">
                  <c:v>456</c:v>
                </c:pt>
                <c:pt idx="103">
                  <c:v>281</c:v>
                </c:pt>
                <c:pt idx="104">
                  <c:v>331</c:v>
                </c:pt>
                <c:pt idx="105">
                  <c:v>656</c:v>
                </c:pt>
                <c:pt idx="106">
                  <c:v>727</c:v>
                </c:pt>
                <c:pt idx="107">
                  <c:v>691</c:v>
                </c:pt>
                <c:pt idx="108">
                  <c:v>237</c:v>
                </c:pt>
                <c:pt idx="109">
                  <c:v>50</c:v>
                </c:pt>
                <c:pt idx="110">
                  <c:v>284</c:v>
                </c:pt>
                <c:pt idx="111">
                  <c:v>579</c:v>
                </c:pt>
                <c:pt idx="112">
                  <c:v>1023</c:v>
                </c:pt>
                <c:pt idx="113">
                  <c:v>1034</c:v>
                </c:pt>
                <c:pt idx="114">
                  <c:v>1097</c:v>
                </c:pt>
                <c:pt idx="115">
                  <c:v>785</c:v>
                </c:pt>
                <c:pt idx="116">
                  <c:v>82</c:v>
                </c:pt>
                <c:pt idx="117">
                  <c:v>643</c:v>
                </c:pt>
                <c:pt idx="118">
                  <c:v>656</c:v>
                </c:pt>
                <c:pt idx="119">
                  <c:v>1257</c:v>
                </c:pt>
                <c:pt idx="120">
                  <c:v>1202</c:v>
                </c:pt>
                <c:pt idx="121">
                  <c:v>1112</c:v>
                </c:pt>
                <c:pt idx="122">
                  <c:v>1105</c:v>
                </c:pt>
                <c:pt idx="123">
                  <c:v>1026</c:v>
                </c:pt>
                <c:pt idx="124">
                  <c:v>568</c:v>
                </c:pt>
                <c:pt idx="125">
                  <c:v>567</c:v>
                </c:pt>
                <c:pt idx="126">
                  <c:v>923</c:v>
                </c:pt>
                <c:pt idx="127">
                  <c:v>805</c:v>
                </c:pt>
                <c:pt idx="128">
                  <c:v>809</c:v>
                </c:pt>
                <c:pt idx="129">
                  <c:v>764</c:v>
                </c:pt>
                <c:pt idx="130">
                  <c:v>730</c:v>
                </c:pt>
                <c:pt idx="131">
                  <c:v>518</c:v>
                </c:pt>
                <c:pt idx="132">
                  <c:v>472</c:v>
                </c:pt>
                <c:pt idx="133">
                  <c:v>906</c:v>
                </c:pt>
                <c:pt idx="134">
                  <c:v>926</c:v>
                </c:pt>
                <c:pt idx="135">
                  <c:v>868</c:v>
                </c:pt>
                <c:pt idx="136">
                  <c:v>720</c:v>
                </c:pt>
                <c:pt idx="137">
                  <c:v>830</c:v>
                </c:pt>
                <c:pt idx="138">
                  <c:v>472</c:v>
                </c:pt>
                <c:pt idx="139">
                  <c:v>494</c:v>
                </c:pt>
                <c:pt idx="140">
                  <c:v>891</c:v>
                </c:pt>
                <c:pt idx="141">
                  <c:v>856</c:v>
                </c:pt>
                <c:pt idx="142">
                  <c:v>905</c:v>
                </c:pt>
                <c:pt idx="143">
                  <c:v>859</c:v>
                </c:pt>
                <c:pt idx="144">
                  <c:v>810</c:v>
                </c:pt>
                <c:pt idx="145">
                  <c:v>408</c:v>
                </c:pt>
                <c:pt idx="146">
                  <c:v>495</c:v>
                </c:pt>
                <c:pt idx="147">
                  <c:v>951</c:v>
                </c:pt>
                <c:pt idx="148">
                  <c:v>1017</c:v>
                </c:pt>
                <c:pt idx="149">
                  <c:v>945</c:v>
                </c:pt>
                <c:pt idx="150">
                  <c:v>895</c:v>
                </c:pt>
                <c:pt idx="151">
                  <c:v>893</c:v>
                </c:pt>
                <c:pt idx="152">
                  <c:v>488</c:v>
                </c:pt>
                <c:pt idx="153">
                  <c:v>465</c:v>
                </c:pt>
                <c:pt idx="154">
                  <c:v>973</c:v>
                </c:pt>
                <c:pt idx="155">
                  <c:v>946</c:v>
                </c:pt>
                <c:pt idx="156">
                  <c:v>995</c:v>
                </c:pt>
                <c:pt idx="157">
                  <c:v>890</c:v>
                </c:pt>
                <c:pt idx="158">
                  <c:v>798</c:v>
                </c:pt>
                <c:pt idx="159">
                  <c:v>460</c:v>
                </c:pt>
                <c:pt idx="160">
                  <c:v>424</c:v>
                </c:pt>
                <c:pt idx="161">
                  <c:v>988</c:v>
                </c:pt>
                <c:pt idx="162">
                  <c:v>962</c:v>
                </c:pt>
                <c:pt idx="163">
                  <c:v>1007</c:v>
                </c:pt>
                <c:pt idx="164">
                  <c:v>945</c:v>
                </c:pt>
                <c:pt idx="165">
                  <c:v>851</c:v>
                </c:pt>
                <c:pt idx="166">
                  <c:v>544</c:v>
                </c:pt>
                <c:pt idx="167">
                  <c:v>564</c:v>
                </c:pt>
                <c:pt idx="168">
                  <c:v>1079</c:v>
                </c:pt>
                <c:pt idx="169">
                  <c:v>1063</c:v>
                </c:pt>
                <c:pt idx="170">
                  <c:v>956</c:v>
                </c:pt>
                <c:pt idx="171">
                  <c:v>892</c:v>
                </c:pt>
                <c:pt idx="172">
                  <c:v>934</c:v>
                </c:pt>
                <c:pt idx="173">
                  <c:v>538</c:v>
                </c:pt>
                <c:pt idx="174">
                  <c:v>484</c:v>
                </c:pt>
                <c:pt idx="175">
                  <c:v>965</c:v>
                </c:pt>
                <c:pt idx="176">
                  <c:v>863</c:v>
                </c:pt>
                <c:pt idx="177">
                  <c:v>850</c:v>
                </c:pt>
                <c:pt idx="178">
                  <c:v>773</c:v>
                </c:pt>
                <c:pt idx="179">
                  <c:v>803</c:v>
                </c:pt>
                <c:pt idx="180">
                  <c:v>407</c:v>
                </c:pt>
                <c:pt idx="181">
                  <c:v>373</c:v>
                </c:pt>
                <c:pt idx="182">
                  <c:v>662</c:v>
                </c:pt>
                <c:pt idx="183">
                  <c:v>713</c:v>
                </c:pt>
                <c:pt idx="184">
                  <c:v>651</c:v>
                </c:pt>
                <c:pt idx="185">
                  <c:v>556</c:v>
                </c:pt>
                <c:pt idx="186">
                  <c:v>496</c:v>
                </c:pt>
                <c:pt idx="187">
                  <c:v>278</c:v>
                </c:pt>
                <c:pt idx="188">
                  <c:v>247</c:v>
                </c:pt>
                <c:pt idx="189">
                  <c:v>577</c:v>
                </c:pt>
                <c:pt idx="190">
                  <c:v>487</c:v>
                </c:pt>
                <c:pt idx="191">
                  <c:v>421</c:v>
                </c:pt>
                <c:pt idx="192">
                  <c:v>346</c:v>
                </c:pt>
                <c:pt idx="193">
                  <c:v>290</c:v>
                </c:pt>
                <c:pt idx="194">
                  <c:v>191</c:v>
                </c:pt>
                <c:pt idx="195">
                  <c:v>155</c:v>
                </c:pt>
                <c:pt idx="196">
                  <c:v>378</c:v>
                </c:pt>
                <c:pt idx="197">
                  <c:v>312</c:v>
                </c:pt>
                <c:pt idx="198">
                  <c:v>250</c:v>
                </c:pt>
                <c:pt idx="199">
                  <c:v>198</c:v>
                </c:pt>
                <c:pt idx="200">
                  <c:v>209</c:v>
                </c:pt>
                <c:pt idx="201">
                  <c:v>126</c:v>
                </c:pt>
                <c:pt idx="202">
                  <c:v>114</c:v>
                </c:pt>
                <c:pt idx="203">
                  <c:v>238</c:v>
                </c:pt>
                <c:pt idx="204">
                  <c:v>232</c:v>
                </c:pt>
                <c:pt idx="205">
                  <c:v>147</c:v>
                </c:pt>
                <c:pt idx="206">
                  <c:v>161</c:v>
                </c:pt>
                <c:pt idx="207">
                  <c:v>56</c:v>
                </c:pt>
                <c:pt idx="208">
                  <c:v>56</c:v>
                </c:pt>
                <c:pt idx="209">
                  <c:v>77</c:v>
                </c:pt>
                <c:pt idx="210">
                  <c:v>80</c:v>
                </c:pt>
                <c:pt idx="211">
                  <c:v>46</c:v>
                </c:pt>
                <c:pt idx="212">
                  <c:v>165</c:v>
                </c:pt>
                <c:pt idx="213">
                  <c:v>135</c:v>
                </c:pt>
                <c:pt idx="214">
                  <c:v>97</c:v>
                </c:pt>
                <c:pt idx="215">
                  <c:v>83</c:v>
                </c:pt>
                <c:pt idx="216">
                  <c:v>53</c:v>
                </c:pt>
                <c:pt idx="217">
                  <c:v>48</c:v>
                </c:pt>
                <c:pt idx="218">
                  <c:v>99</c:v>
                </c:pt>
                <c:pt idx="219">
                  <c:v>73</c:v>
                </c:pt>
                <c:pt idx="220">
                  <c:v>73</c:v>
                </c:pt>
                <c:pt idx="221">
                  <c:v>64</c:v>
                </c:pt>
                <c:pt idx="222">
                  <c:v>41</c:v>
                </c:pt>
                <c:pt idx="223">
                  <c:v>47</c:v>
                </c:pt>
                <c:pt idx="224">
                  <c:v>26</c:v>
                </c:pt>
                <c:pt idx="225">
                  <c:v>65</c:v>
                </c:pt>
                <c:pt idx="226">
                  <c:v>57</c:v>
                </c:pt>
                <c:pt idx="227">
                  <c:v>52</c:v>
                </c:pt>
                <c:pt idx="228">
                  <c:v>30</c:v>
                </c:pt>
                <c:pt idx="229">
                  <c:v>44</c:v>
                </c:pt>
                <c:pt idx="230">
                  <c:v>33</c:v>
                </c:pt>
                <c:pt idx="231">
                  <c:v>17</c:v>
                </c:pt>
                <c:pt idx="232">
                  <c:v>68</c:v>
                </c:pt>
                <c:pt idx="233">
                  <c:v>45</c:v>
                </c:pt>
                <c:pt idx="234">
                  <c:v>52</c:v>
                </c:pt>
                <c:pt idx="235">
                  <c:v>40</c:v>
                </c:pt>
                <c:pt idx="23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E-CEAB-4021-BAD9-81946CD5E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721472"/>
        <c:axId val="76420224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KRAJ'!$AX$180:$AX$416</c:f>
              <c:strCache>
                <c:ptCount val="237"/>
                <c:pt idx="0">
                  <c:v>7.9.</c:v>
                </c:pt>
                <c:pt idx="1">
                  <c:v>8.9.</c:v>
                </c:pt>
                <c:pt idx="2">
                  <c:v>9.9.</c:v>
                </c:pt>
                <c:pt idx="3">
                  <c:v>10.9.</c:v>
                </c:pt>
                <c:pt idx="4">
                  <c:v>11.9.</c:v>
                </c:pt>
                <c:pt idx="5">
                  <c:v>12.9.</c:v>
                </c:pt>
                <c:pt idx="6">
                  <c:v>13.9.</c:v>
                </c:pt>
                <c:pt idx="7">
                  <c:v>14.9.</c:v>
                </c:pt>
                <c:pt idx="8">
                  <c:v>15.9.</c:v>
                </c:pt>
                <c:pt idx="9">
                  <c:v>16.9.</c:v>
                </c:pt>
                <c:pt idx="10">
                  <c:v>17.9.</c:v>
                </c:pt>
                <c:pt idx="11">
                  <c:v>18.9.</c:v>
                </c:pt>
                <c:pt idx="12">
                  <c:v>19.9.</c:v>
                </c:pt>
                <c:pt idx="13">
                  <c:v>20.9.</c:v>
                </c:pt>
                <c:pt idx="14">
                  <c:v>21.9.</c:v>
                </c:pt>
                <c:pt idx="15">
                  <c:v>22.9.</c:v>
                </c:pt>
                <c:pt idx="16">
                  <c:v>23.9.</c:v>
                </c:pt>
                <c:pt idx="17">
                  <c:v>24.9.</c:v>
                </c:pt>
                <c:pt idx="18">
                  <c:v>25.9.</c:v>
                </c:pt>
                <c:pt idx="19">
                  <c:v>26.9.</c:v>
                </c:pt>
                <c:pt idx="20">
                  <c:v>27.9.</c:v>
                </c:pt>
                <c:pt idx="21">
                  <c:v>28.9.</c:v>
                </c:pt>
                <c:pt idx="22">
                  <c:v>29.9.</c:v>
                </c:pt>
                <c:pt idx="23">
                  <c:v>30.9.</c:v>
                </c:pt>
                <c:pt idx="24">
                  <c:v>1.10.</c:v>
                </c:pt>
                <c:pt idx="25">
                  <c:v>2.10.</c:v>
                </c:pt>
                <c:pt idx="26">
                  <c:v>3.10.</c:v>
                </c:pt>
                <c:pt idx="27">
                  <c:v>4.10.</c:v>
                </c:pt>
                <c:pt idx="28">
                  <c:v>5.10.</c:v>
                </c:pt>
                <c:pt idx="29">
                  <c:v>6.10.</c:v>
                </c:pt>
                <c:pt idx="30">
                  <c:v>7.10.</c:v>
                </c:pt>
                <c:pt idx="31">
                  <c:v>8.10.</c:v>
                </c:pt>
                <c:pt idx="32">
                  <c:v>9.10.</c:v>
                </c:pt>
                <c:pt idx="33">
                  <c:v>10.10.</c:v>
                </c:pt>
                <c:pt idx="34">
                  <c:v>11.10.</c:v>
                </c:pt>
                <c:pt idx="35">
                  <c:v>12.10.</c:v>
                </c:pt>
                <c:pt idx="36">
                  <c:v>13.10.</c:v>
                </c:pt>
                <c:pt idx="37">
                  <c:v>14.10.</c:v>
                </c:pt>
                <c:pt idx="38">
                  <c:v>15.10.</c:v>
                </c:pt>
                <c:pt idx="39">
                  <c:v>16.10.</c:v>
                </c:pt>
                <c:pt idx="40">
                  <c:v>17.10.</c:v>
                </c:pt>
                <c:pt idx="41">
                  <c:v>18.10.</c:v>
                </c:pt>
                <c:pt idx="42">
                  <c:v>19.10.</c:v>
                </c:pt>
                <c:pt idx="43">
                  <c:v>20.10.</c:v>
                </c:pt>
                <c:pt idx="44">
                  <c:v>21.10.</c:v>
                </c:pt>
                <c:pt idx="45">
                  <c:v>22.10.</c:v>
                </c:pt>
                <c:pt idx="46">
                  <c:v>23.10.</c:v>
                </c:pt>
                <c:pt idx="47">
                  <c:v>24.10.</c:v>
                </c:pt>
                <c:pt idx="48">
                  <c:v>25.10.</c:v>
                </c:pt>
                <c:pt idx="49">
                  <c:v>26.10.</c:v>
                </c:pt>
                <c:pt idx="50">
                  <c:v>27.10.</c:v>
                </c:pt>
                <c:pt idx="51">
                  <c:v>28.10.</c:v>
                </c:pt>
                <c:pt idx="52">
                  <c:v>29.10.</c:v>
                </c:pt>
                <c:pt idx="53">
                  <c:v>30.10.</c:v>
                </c:pt>
                <c:pt idx="54">
                  <c:v>31.10.</c:v>
                </c:pt>
                <c:pt idx="55">
                  <c:v>1.11.</c:v>
                </c:pt>
                <c:pt idx="56">
                  <c:v>2.11.</c:v>
                </c:pt>
                <c:pt idx="57">
                  <c:v>3.11.</c:v>
                </c:pt>
                <c:pt idx="58">
                  <c:v>4.11.</c:v>
                </c:pt>
                <c:pt idx="59">
                  <c:v>5.11.</c:v>
                </c:pt>
                <c:pt idx="60">
                  <c:v>6.11.</c:v>
                </c:pt>
                <c:pt idx="61">
                  <c:v>7.11.</c:v>
                </c:pt>
                <c:pt idx="62">
                  <c:v>8.11.</c:v>
                </c:pt>
                <c:pt idx="63">
                  <c:v>9.11.</c:v>
                </c:pt>
                <c:pt idx="64">
                  <c:v>10.11.</c:v>
                </c:pt>
                <c:pt idx="65">
                  <c:v>11.11.</c:v>
                </c:pt>
                <c:pt idx="66">
                  <c:v>12.11.</c:v>
                </c:pt>
                <c:pt idx="67">
                  <c:v>13.11.</c:v>
                </c:pt>
                <c:pt idx="68">
                  <c:v>14.11.</c:v>
                </c:pt>
                <c:pt idx="69">
                  <c:v>15.11.</c:v>
                </c:pt>
                <c:pt idx="70">
                  <c:v>16.11.</c:v>
                </c:pt>
                <c:pt idx="71">
                  <c:v>17.11.</c:v>
                </c:pt>
                <c:pt idx="72">
                  <c:v>18.11.</c:v>
                </c:pt>
                <c:pt idx="73">
                  <c:v>19.11.</c:v>
                </c:pt>
                <c:pt idx="74">
                  <c:v>20.11.</c:v>
                </c:pt>
                <c:pt idx="75">
                  <c:v>21.11.</c:v>
                </c:pt>
                <c:pt idx="76">
                  <c:v>22.11.</c:v>
                </c:pt>
                <c:pt idx="77">
                  <c:v>23.11.</c:v>
                </c:pt>
                <c:pt idx="78">
                  <c:v>24.11.</c:v>
                </c:pt>
                <c:pt idx="79">
                  <c:v>25.11.</c:v>
                </c:pt>
                <c:pt idx="80">
                  <c:v>26.11.</c:v>
                </c:pt>
                <c:pt idx="81">
                  <c:v>27.11.</c:v>
                </c:pt>
                <c:pt idx="82">
                  <c:v>28.11.</c:v>
                </c:pt>
                <c:pt idx="83">
                  <c:v>29.11.</c:v>
                </c:pt>
                <c:pt idx="84">
                  <c:v>30.11.</c:v>
                </c:pt>
                <c:pt idx="85">
                  <c:v>1.12.</c:v>
                </c:pt>
                <c:pt idx="86">
                  <c:v>2.12.</c:v>
                </c:pt>
                <c:pt idx="87">
                  <c:v>3.12.</c:v>
                </c:pt>
                <c:pt idx="88">
                  <c:v>4.12.</c:v>
                </c:pt>
                <c:pt idx="89">
                  <c:v>5.12.</c:v>
                </c:pt>
                <c:pt idx="90">
                  <c:v>6.12.</c:v>
                </c:pt>
                <c:pt idx="91">
                  <c:v>7.12.</c:v>
                </c:pt>
                <c:pt idx="92">
                  <c:v>8.12.</c:v>
                </c:pt>
                <c:pt idx="93">
                  <c:v>9.12.</c:v>
                </c:pt>
                <c:pt idx="94">
                  <c:v>10.12.</c:v>
                </c:pt>
                <c:pt idx="95">
                  <c:v>11.12.</c:v>
                </c:pt>
                <c:pt idx="96">
                  <c:v>12.12.</c:v>
                </c:pt>
                <c:pt idx="97">
                  <c:v>13.12.</c:v>
                </c:pt>
                <c:pt idx="98">
                  <c:v>14.12.</c:v>
                </c:pt>
                <c:pt idx="99">
                  <c:v>15.12.</c:v>
                </c:pt>
                <c:pt idx="100">
                  <c:v>16.12.</c:v>
                </c:pt>
                <c:pt idx="101">
                  <c:v>17.12.</c:v>
                </c:pt>
                <c:pt idx="102">
                  <c:v>18.12.</c:v>
                </c:pt>
                <c:pt idx="103">
                  <c:v>19.12.</c:v>
                </c:pt>
                <c:pt idx="104">
                  <c:v>20.12.</c:v>
                </c:pt>
                <c:pt idx="105">
                  <c:v>21.12.</c:v>
                </c:pt>
                <c:pt idx="106">
                  <c:v>22.12.</c:v>
                </c:pt>
                <c:pt idx="107">
                  <c:v>23.12.</c:v>
                </c:pt>
                <c:pt idx="108">
                  <c:v>24.12.</c:v>
                </c:pt>
                <c:pt idx="109">
                  <c:v>25.12.</c:v>
                </c:pt>
                <c:pt idx="110">
                  <c:v>26.12.</c:v>
                </c:pt>
                <c:pt idx="111">
                  <c:v>27.12.</c:v>
                </c:pt>
                <c:pt idx="112">
                  <c:v>28.12.</c:v>
                </c:pt>
                <c:pt idx="113">
                  <c:v>29.12.</c:v>
                </c:pt>
                <c:pt idx="114">
                  <c:v>30.12.</c:v>
                </c:pt>
                <c:pt idx="115">
                  <c:v>31.12.</c:v>
                </c:pt>
                <c:pt idx="116">
                  <c:v>1.1.</c:v>
                </c:pt>
                <c:pt idx="117">
                  <c:v>2.1.</c:v>
                </c:pt>
                <c:pt idx="118">
                  <c:v>3.1.</c:v>
                </c:pt>
                <c:pt idx="119">
                  <c:v>4.1.</c:v>
                </c:pt>
                <c:pt idx="120">
                  <c:v>5.1.</c:v>
                </c:pt>
                <c:pt idx="121">
                  <c:v>6.1.</c:v>
                </c:pt>
                <c:pt idx="122">
                  <c:v>7.1.</c:v>
                </c:pt>
                <c:pt idx="123">
                  <c:v>8.1.</c:v>
                </c:pt>
                <c:pt idx="124">
                  <c:v>9.1.</c:v>
                </c:pt>
                <c:pt idx="125">
                  <c:v>10.1.</c:v>
                </c:pt>
                <c:pt idx="126">
                  <c:v>11.1.</c:v>
                </c:pt>
                <c:pt idx="127">
                  <c:v>12.1.</c:v>
                </c:pt>
                <c:pt idx="128">
                  <c:v>13.1.</c:v>
                </c:pt>
                <c:pt idx="129">
                  <c:v>14.1.</c:v>
                </c:pt>
                <c:pt idx="130">
                  <c:v>15.1.</c:v>
                </c:pt>
                <c:pt idx="131">
                  <c:v>16.1.</c:v>
                </c:pt>
                <c:pt idx="132">
                  <c:v>17.1.</c:v>
                </c:pt>
                <c:pt idx="133">
                  <c:v>18.1.</c:v>
                </c:pt>
                <c:pt idx="134">
                  <c:v>19.1.</c:v>
                </c:pt>
                <c:pt idx="135">
                  <c:v>20.1.</c:v>
                </c:pt>
                <c:pt idx="136">
                  <c:v>21.1.</c:v>
                </c:pt>
                <c:pt idx="137">
                  <c:v>22.1.</c:v>
                </c:pt>
                <c:pt idx="138">
                  <c:v>23.1.</c:v>
                </c:pt>
                <c:pt idx="139">
                  <c:v>24.1.</c:v>
                </c:pt>
                <c:pt idx="140">
                  <c:v>25.1.</c:v>
                </c:pt>
                <c:pt idx="141">
                  <c:v>26.1.</c:v>
                </c:pt>
                <c:pt idx="142">
                  <c:v>27.1.</c:v>
                </c:pt>
                <c:pt idx="143">
                  <c:v>28.1.</c:v>
                </c:pt>
                <c:pt idx="144">
                  <c:v>29.1.</c:v>
                </c:pt>
                <c:pt idx="145">
                  <c:v>30.1.</c:v>
                </c:pt>
                <c:pt idx="146">
                  <c:v>31.1.</c:v>
                </c:pt>
                <c:pt idx="147">
                  <c:v>1.2.</c:v>
                </c:pt>
                <c:pt idx="148">
                  <c:v>2.2.</c:v>
                </c:pt>
                <c:pt idx="149">
                  <c:v>3.2.</c:v>
                </c:pt>
                <c:pt idx="150">
                  <c:v>4.2.</c:v>
                </c:pt>
                <c:pt idx="151">
                  <c:v>5.2.</c:v>
                </c:pt>
                <c:pt idx="152">
                  <c:v>6.2.</c:v>
                </c:pt>
                <c:pt idx="153">
                  <c:v>7.2.</c:v>
                </c:pt>
                <c:pt idx="154">
                  <c:v>8.2.</c:v>
                </c:pt>
                <c:pt idx="155">
                  <c:v>9.2.</c:v>
                </c:pt>
                <c:pt idx="156">
                  <c:v>10.2.</c:v>
                </c:pt>
                <c:pt idx="157">
                  <c:v>11.2.</c:v>
                </c:pt>
                <c:pt idx="158">
                  <c:v>12.2.</c:v>
                </c:pt>
                <c:pt idx="159">
                  <c:v>13.2.</c:v>
                </c:pt>
                <c:pt idx="160">
                  <c:v>14.2.</c:v>
                </c:pt>
                <c:pt idx="161">
                  <c:v>15.2.</c:v>
                </c:pt>
                <c:pt idx="162">
                  <c:v>16.2.</c:v>
                </c:pt>
                <c:pt idx="163">
                  <c:v>17.2.</c:v>
                </c:pt>
                <c:pt idx="164">
                  <c:v>18.2.</c:v>
                </c:pt>
                <c:pt idx="165">
                  <c:v>19.2.</c:v>
                </c:pt>
                <c:pt idx="166">
                  <c:v>20.2.</c:v>
                </c:pt>
                <c:pt idx="167">
                  <c:v>21.2.</c:v>
                </c:pt>
                <c:pt idx="168">
                  <c:v>22.2.</c:v>
                </c:pt>
                <c:pt idx="169">
                  <c:v>23.2.</c:v>
                </c:pt>
                <c:pt idx="170">
                  <c:v>24.2.</c:v>
                </c:pt>
                <c:pt idx="171">
                  <c:v>25.2.</c:v>
                </c:pt>
                <c:pt idx="172">
                  <c:v>26.2.</c:v>
                </c:pt>
                <c:pt idx="173">
                  <c:v>27.2.</c:v>
                </c:pt>
                <c:pt idx="174">
                  <c:v>28.2.</c:v>
                </c:pt>
                <c:pt idx="175">
                  <c:v>1.3.</c:v>
                </c:pt>
                <c:pt idx="176">
                  <c:v>2.3.</c:v>
                </c:pt>
                <c:pt idx="177">
                  <c:v>3.3.</c:v>
                </c:pt>
                <c:pt idx="178">
                  <c:v>4.3.</c:v>
                </c:pt>
                <c:pt idx="179">
                  <c:v>5.3.</c:v>
                </c:pt>
                <c:pt idx="180">
                  <c:v>6.3.</c:v>
                </c:pt>
                <c:pt idx="181">
                  <c:v>7.3.</c:v>
                </c:pt>
                <c:pt idx="182">
                  <c:v>8.3.</c:v>
                </c:pt>
                <c:pt idx="183">
                  <c:v>9.3.</c:v>
                </c:pt>
                <c:pt idx="184">
                  <c:v>10.3.</c:v>
                </c:pt>
                <c:pt idx="185">
                  <c:v>11.3.</c:v>
                </c:pt>
                <c:pt idx="186">
                  <c:v>12.3.</c:v>
                </c:pt>
                <c:pt idx="187">
                  <c:v>13.3.</c:v>
                </c:pt>
                <c:pt idx="188">
                  <c:v>14.3.</c:v>
                </c:pt>
                <c:pt idx="189">
                  <c:v>15.3.</c:v>
                </c:pt>
                <c:pt idx="190">
                  <c:v>16.3.</c:v>
                </c:pt>
                <c:pt idx="191">
                  <c:v>17.3.</c:v>
                </c:pt>
                <c:pt idx="192">
                  <c:v>18.3.</c:v>
                </c:pt>
                <c:pt idx="193">
                  <c:v>19.3.</c:v>
                </c:pt>
                <c:pt idx="194">
                  <c:v>20.3.</c:v>
                </c:pt>
                <c:pt idx="195">
                  <c:v>21.3.</c:v>
                </c:pt>
                <c:pt idx="196">
                  <c:v>22.3.</c:v>
                </c:pt>
                <c:pt idx="197">
                  <c:v>23.3.</c:v>
                </c:pt>
                <c:pt idx="198">
                  <c:v>24.3.</c:v>
                </c:pt>
                <c:pt idx="199">
                  <c:v>25.3.</c:v>
                </c:pt>
                <c:pt idx="200">
                  <c:v>26.3.</c:v>
                </c:pt>
                <c:pt idx="201">
                  <c:v>27.3.</c:v>
                </c:pt>
                <c:pt idx="202">
                  <c:v>28.3.</c:v>
                </c:pt>
                <c:pt idx="203">
                  <c:v>29.3.</c:v>
                </c:pt>
                <c:pt idx="204">
                  <c:v>30.3.</c:v>
                </c:pt>
                <c:pt idx="205">
                  <c:v>31.3.</c:v>
                </c:pt>
                <c:pt idx="206">
                  <c:v>1.4.</c:v>
                </c:pt>
                <c:pt idx="207">
                  <c:v>1.4.</c:v>
                </c:pt>
                <c:pt idx="208">
                  <c:v>2.4.</c:v>
                </c:pt>
                <c:pt idx="209">
                  <c:v>3.4.</c:v>
                </c:pt>
                <c:pt idx="210">
                  <c:v>4.4.</c:v>
                </c:pt>
                <c:pt idx="211">
                  <c:v>5.4.</c:v>
                </c:pt>
                <c:pt idx="212">
                  <c:v>6.4.</c:v>
                </c:pt>
                <c:pt idx="213">
                  <c:v>7.4.</c:v>
                </c:pt>
                <c:pt idx="214">
                  <c:v>8.4.</c:v>
                </c:pt>
                <c:pt idx="215">
                  <c:v>9.4.</c:v>
                </c:pt>
                <c:pt idx="216">
                  <c:v>10.4.</c:v>
                </c:pt>
                <c:pt idx="217">
                  <c:v>11.4.</c:v>
                </c:pt>
                <c:pt idx="218">
                  <c:v>12.4.</c:v>
                </c:pt>
                <c:pt idx="219">
                  <c:v>13.4.</c:v>
                </c:pt>
                <c:pt idx="220">
                  <c:v>14.4.</c:v>
                </c:pt>
                <c:pt idx="221">
                  <c:v>15.4.</c:v>
                </c:pt>
                <c:pt idx="222">
                  <c:v>16.4.</c:v>
                </c:pt>
                <c:pt idx="223">
                  <c:v>17.4.</c:v>
                </c:pt>
                <c:pt idx="224">
                  <c:v>18.4.</c:v>
                </c:pt>
                <c:pt idx="225">
                  <c:v>19.4.</c:v>
                </c:pt>
                <c:pt idx="226">
                  <c:v>20.4.</c:v>
                </c:pt>
                <c:pt idx="227">
                  <c:v>21.4.</c:v>
                </c:pt>
                <c:pt idx="228">
                  <c:v>22.4.</c:v>
                </c:pt>
                <c:pt idx="229">
                  <c:v>23.4.</c:v>
                </c:pt>
                <c:pt idx="230">
                  <c:v>24.4.</c:v>
                </c:pt>
                <c:pt idx="231">
                  <c:v>25.4.</c:v>
                </c:pt>
                <c:pt idx="232">
                  <c:v>26.4.</c:v>
                </c:pt>
                <c:pt idx="233">
                  <c:v>27.4.</c:v>
                </c:pt>
                <c:pt idx="234">
                  <c:v>28.4.</c:v>
                </c:pt>
                <c:pt idx="235">
                  <c:v>29.4.</c:v>
                </c:pt>
                <c:pt idx="236">
                  <c:v>30.4.</c:v>
                </c:pt>
              </c:strCache>
            </c:strRef>
          </c:cat>
          <c:val>
            <c:numRef>
              <c:f>'GRAF KRAJ'!$BA$180:$BA$416</c:f>
              <c:numCache>
                <c:formatCode>0</c:formatCode>
                <c:ptCount val="237"/>
                <c:pt idx="0">
                  <c:v>20.571428571428573</c:v>
                </c:pt>
                <c:pt idx="1">
                  <c:v>25.714285714285715</c:v>
                </c:pt>
                <c:pt idx="2">
                  <c:v>28.571428571428573</c:v>
                </c:pt>
                <c:pt idx="3">
                  <c:v>33</c:v>
                </c:pt>
                <c:pt idx="4">
                  <c:v>40.285714285714285</c:v>
                </c:pt>
                <c:pt idx="5">
                  <c:v>43</c:v>
                </c:pt>
                <c:pt idx="6">
                  <c:v>47.142857142857146</c:v>
                </c:pt>
                <c:pt idx="7">
                  <c:v>55.428571428571431</c:v>
                </c:pt>
                <c:pt idx="8">
                  <c:v>60.714285714285715</c:v>
                </c:pt>
                <c:pt idx="9">
                  <c:v>66.142857142857139</c:v>
                </c:pt>
                <c:pt idx="10">
                  <c:v>69</c:v>
                </c:pt>
                <c:pt idx="11">
                  <c:v>69.285714285714292</c:v>
                </c:pt>
                <c:pt idx="12">
                  <c:v>68.571428571428569</c:v>
                </c:pt>
                <c:pt idx="13">
                  <c:v>66.142857142857139</c:v>
                </c:pt>
                <c:pt idx="14">
                  <c:v>68.285714285714292</c:v>
                </c:pt>
                <c:pt idx="15">
                  <c:v>65.428571428571431</c:v>
                </c:pt>
                <c:pt idx="16">
                  <c:v>66.428571428571431</c:v>
                </c:pt>
                <c:pt idx="17">
                  <c:v>66.428571428571431</c:v>
                </c:pt>
                <c:pt idx="18">
                  <c:v>72.285714285714292</c:v>
                </c:pt>
                <c:pt idx="19">
                  <c:v>75.571428571428569</c:v>
                </c:pt>
                <c:pt idx="20">
                  <c:v>76.285714285714292</c:v>
                </c:pt>
                <c:pt idx="21">
                  <c:v>63.714285714285715</c:v>
                </c:pt>
                <c:pt idx="22">
                  <c:v>64.428571428571431</c:v>
                </c:pt>
                <c:pt idx="23">
                  <c:v>75.857142857142861</c:v>
                </c:pt>
                <c:pt idx="24">
                  <c:v>77.428571428571431</c:v>
                </c:pt>
                <c:pt idx="25">
                  <c:v>86</c:v>
                </c:pt>
                <c:pt idx="26">
                  <c:v>89.285714285714292</c:v>
                </c:pt>
                <c:pt idx="27">
                  <c:v>95.571428571428569</c:v>
                </c:pt>
                <c:pt idx="28">
                  <c:v>117.42857142857143</c:v>
                </c:pt>
                <c:pt idx="29">
                  <c:v>139.42857142857142</c:v>
                </c:pt>
                <c:pt idx="30">
                  <c:v>146</c:v>
                </c:pt>
                <c:pt idx="31">
                  <c:v>165.57142857142858</c:v>
                </c:pt>
                <c:pt idx="32">
                  <c:v>185.57142857142858</c:v>
                </c:pt>
                <c:pt idx="33">
                  <c:v>200.28571428571428</c:v>
                </c:pt>
                <c:pt idx="34">
                  <c:v>206.28571428571428</c:v>
                </c:pt>
                <c:pt idx="35">
                  <c:v>239.42857142857142</c:v>
                </c:pt>
                <c:pt idx="36">
                  <c:v>280.85714285714283</c:v>
                </c:pt>
                <c:pt idx="37">
                  <c:v>329.57142857142856</c:v>
                </c:pt>
                <c:pt idx="38">
                  <c:v>377.71428571428572</c:v>
                </c:pt>
                <c:pt idx="39">
                  <c:v>434.85714285714283</c:v>
                </c:pt>
                <c:pt idx="40">
                  <c:v>457.57142857142856</c:v>
                </c:pt>
                <c:pt idx="41">
                  <c:v>489.85714285714283</c:v>
                </c:pt>
                <c:pt idx="42">
                  <c:v>557.28571428571433</c:v>
                </c:pt>
                <c:pt idx="43">
                  <c:v>608.28571428571433</c:v>
                </c:pt>
                <c:pt idx="44">
                  <c:v>666.57142857142856</c:v>
                </c:pt>
                <c:pt idx="45">
                  <c:v>668.57142857142856</c:v>
                </c:pt>
                <c:pt idx="46">
                  <c:v>720.71428571428567</c:v>
                </c:pt>
                <c:pt idx="47">
                  <c:v>765.28571428571433</c:v>
                </c:pt>
                <c:pt idx="48">
                  <c:v>795.28571428571433</c:v>
                </c:pt>
                <c:pt idx="49">
                  <c:v>796.85714285714289</c:v>
                </c:pt>
                <c:pt idx="50">
                  <c:v>801.14285714285711</c:v>
                </c:pt>
                <c:pt idx="51">
                  <c:v>747.28571428571433</c:v>
                </c:pt>
                <c:pt idx="52">
                  <c:v>810.71428571428567</c:v>
                </c:pt>
                <c:pt idx="53">
                  <c:v>762.85714285714289</c:v>
                </c:pt>
                <c:pt idx="54">
                  <c:v>740.28571428571433</c:v>
                </c:pt>
                <c:pt idx="55">
                  <c:v>725.71428571428567</c:v>
                </c:pt>
                <c:pt idx="56">
                  <c:v>728.85714285714289</c:v>
                </c:pt>
                <c:pt idx="57">
                  <c:v>712.28571428571433</c:v>
                </c:pt>
                <c:pt idx="58">
                  <c:v>730.42857142857144</c:v>
                </c:pt>
                <c:pt idx="59">
                  <c:v>671</c:v>
                </c:pt>
                <c:pt idx="60">
                  <c:v>649.14285714285711</c:v>
                </c:pt>
                <c:pt idx="61">
                  <c:v>622.71428571428567</c:v>
                </c:pt>
                <c:pt idx="62">
                  <c:v>599.42857142857144</c:v>
                </c:pt>
                <c:pt idx="63">
                  <c:v>539.28571428571433</c:v>
                </c:pt>
                <c:pt idx="64">
                  <c:v>504.42857142857144</c:v>
                </c:pt>
                <c:pt idx="65">
                  <c:v>466</c:v>
                </c:pt>
                <c:pt idx="66">
                  <c:v>423.42857142857144</c:v>
                </c:pt>
                <c:pt idx="67">
                  <c:v>396.28571428571428</c:v>
                </c:pt>
                <c:pt idx="68">
                  <c:v>374.71428571428572</c:v>
                </c:pt>
                <c:pt idx="69">
                  <c:v>351</c:v>
                </c:pt>
                <c:pt idx="70">
                  <c:v>332.28571428571428</c:v>
                </c:pt>
                <c:pt idx="71">
                  <c:v>279.42857142857144</c:v>
                </c:pt>
                <c:pt idx="72">
                  <c:v>268.57142857142856</c:v>
                </c:pt>
                <c:pt idx="73">
                  <c:v>272.28571428571428</c:v>
                </c:pt>
                <c:pt idx="74">
                  <c:v>256.71428571428572</c:v>
                </c:pt>
                <c:pt idx="75">
                  <c:v>261</c:v>
                </c:pt>
                <c:pt idx="76">
                  <c:v>260.14285714285717</c:v>
                </c:pt>
                <c:pt idx="77">
                  <c:v>248.85714285714286</c:v>
                </c:pt>
                <c:pt idx="78">
                  <c:v>269.14285714285717</c:v>
                </c:pt>
                <c:pt idx="79">
                  <c:v>250.85714285714286</c:v>
                </c:pt>
                <c:pt idx="80">
                  <c:v>234</c:v>
                </c:pt>
                <c:pt idx="81">
                  <c:v>226.57142857142858</c:v>
                </c:pt>
                <c:pt idx="82">
                  <c:v>223.14285714285714</c:v>
                </c:pt>
                <c:pt idx="83">
                  <c:v>218.14285714285714</c:v>
                </c:pt>
                <c:pt idx="84">
                  <c:v>209.85714285714286</c:v>
                </c:pt>
                <c:pt idx="85">
                  <c:v>203</c:v>
                </c:pt>
                <c:pt idx="86">
                  <c:v>198</c:v>
                </c:pt>
                <c:pt idx="87">
                  <c:v>195.57142857142858</c:v>
                </c:pt>
                <c:pt idx="88">
                  <c:v>201.71428571428572</c:v>
                </c:pt>
                <c:pt idx="89">
                  <c:v>201.42857142857142</c:v>
                </c:pt>
                <c:pt idx="90">
                  <c:v>202</c:v>
                </c:pt>
                <c:pt idx="91">
                  <c:v>210.85714285714286</c:v>
                </c:pt>
                <c:pt idx="92">
                  <c:v>221.14285714285714</c:v>
                </c:pt>
                <c:pt idx="93">
                  <c:v>235.42857142857142</c:v>
                </c:pt>
                <c:pt idx="94">
                  <c:v>255.57142857142858</c:v>
                </c:pt>
                <c:pt idx="95">
                  <c:v>262.14285714285717</c:v>
                </c:pt>
                <c:pt idx="96">
                  <c:v>266.85714285714283</c:v>
                </c:pt>
                <c:pt idx="97">
                  <c:v>277.57142857142856</c:v>
                </c:pt>
                <c:pt idx="98">
                  <c:v>293.57142857142856</c:v>
                </c:pt>
                <c:pt idx="99">
                  <c:v>300.14285714285717</c:v>
                </c:pt>
                <c:pt idx="100">
                  <c:v>315.14285714285717</c:v>
                </c:pt>
                <c:pt idx="101">
                  <c:v>325.42857142857144</c:v>
                </c:pt>
                <c:pt idx="102">
                  <c:v>343.85714285714283</c:v>
                </c:pt>
                <c:pt idx="103">
                  <c:v>357.71428571428572</c:v>
                </c:pt>
                <c:pt idx="104">
                  <c:v>383.14285714285717</c:v>
                </c:pt>
                <c:pt idx="105">
                  <c:v>420.57142857142856</c:v>
                </c:pt>
                <c:pt idx="106">
                  <c:v>467.85714285714283</c:v>
                </c:pt>
                <c:pt idx="107">
                  <c:v>508.71428571428572</c:v>
                </c:pt>
                <c:pt idx="108">
                  <c:v>482.71428571428572</c:v>
                </c:pt>
                <c:pt idx="109">
                  <c:v>424.71428571428572</c:v>
                </c:pt>
                <c:pt idx="110">
                  <c:v>425.14285714285717</c:v>
                </c:pt>
                <c:pt idx="111">
                  <c:v>460.57142857142856</c:v>
                </c:pt>
                <c:pt idx="112">
                  <c:v>513</c:v>
                </c:pt>
                <c:pt idx="113">
                  <c:v>556.85714285714289</c:v>
                </c:pt>
                <c:pt idx="114">
                  <c:v>614.85714285714289</c:v>
                </c:pt>
                <c:pt idx="115">
                  <c:v>693.14285714285711</c:v>
                </c:pt>
                <c:pt idx="116">
                  <c:v>697.71428571428567</c:v>
                </c:pt>
                <c:pt idx="117">
                  <c:v>749</c:v>
                </c:pt>
                <c:pt idx="118">
                  <c:v>760</c:v>
                </c:pt>
                <c:pt idx="119">
                  <c:v>793.42857142857144</c:v>
                </c:pt>
                <c:pt idx="120">
                  <c:v>817.42857142857144</c:v>
                </c:pt>
                <c:pt idx="121">
                  <c:v>819.57142857142856</c:v>
                </c:pt>
                <c:pt idx="122">
                  <c:v>865.28571428571433</c:v>
                </c:pt>
                <c:pt idx="123">
                  <c:v>1000.1428571428571</c:v>
                </c:pt>
                <c:pt idx="124">
                  <c:v>989.42857142857144</c:v>
                </c:pt>
                <c:pt idx="125">
                  <c:v>976.71428571428567</c:v>
                </c:pt>
                <c:pt idx="126">
                  <c:v>929</c:v>
                </c:pt>
                <c:pt idx="127">
                  <c:v>872.28571428571433</c:v>
                </c:pt>
                <c:pt idx="128">
                  <c:v>829</c:v>
                </c:pt>
                <c:pt idx="129">
                  <c:v>780.28571428571433</c:v>
                </c:pt>
                <c:pt idx="130">
                  <c:v>738</c:v>
                </c:pt>
                <c:pt idx="131">
                  <c:v>730.85714285714289</c:v>
                </c:pt>
                <c:pt idx="132">
                  <c:v>717.28571428571433</c:v>
                </c:pt>
                <c:pt idx="133">
                  <c:v>714.85714285714289</c:v>
                </c:pt>
                <c:pt idx="134">
                  <c:v>732.14285714285711</c:v>
                </c:pt>
                <c:pt idx="135">
                  <c:v>740.57142857142856</c:v>
                </c:pt>
                <c:pt idx="136">
                  <c:v>734.28571428571433</c:v>
                </c:pt>
                <c:pt idx="137">
                  <c:v>748.57142857142856</c:v>
                </c:pt>
                <c:pt idx="138">
                  <c:v>742</c:v>
                </c:pt>
                <c:pt idx="139">
                  <c:v>745.14285714285711</c:v>
                </c:pt>
                <c:pt idx="140">
                  <c:v>743</c:v>
                </c:pt>
                <c:pt idx="141">
                  <c:v>733</c:v>
                </c:pt>
                <c:pt idx="142">
                  <c:v>738.28571428571433</c:v>
                </c:pt>
                <c:pt idx="143">
                  <c:v>758.14285714285711</c:v>
                </c:pt>
                <c:pt idx="144">
                  <c:v>755.28571428571433</c:v>
                </c:pt>
                <c:pt idx="145">
                  <c:v>746.14285714285711</c:v>
                </c:pt>
                <c:pt idx="146">
                  <c:v>746.28571428571433</c:v>
                </c:pt>
                <c:pt idx="147">
                  <c:v>754.85714285714289</c:v>
                </c:pt>
                <c:pt idx="148">
                  <c:v>777.85714285714289</c:v>
                </c:pt>
                <c:pt idx="149">
                  <c:v>783.57142857142856</c:v>
                </c:pt>
                <c:pt idx="150">
                  <c:v>788.71428571428567</c:v>
                </c:pt>
                <c:pt idx="151">
                  <c:v>800.57142857142856</c:v>
                </c:pt>
                <c:pt idx="152">
                  <c:v>812</c:v>
                </c:pt>
                <c:pt idx="153">
                  <c:v>807.71428571428567</c:v>
                </c:pt>
                <c:pt idx="154">
                  <c:v>810.85714285714289</c:v>
                </c:pt>
                <c:pt idx="155">
                  <c:v>800.71428571428567</c:v>
                </c:pt>
                <c:pt idx="156">
                  <c:v>807.85714285714289</c:v>
                </c:pt>
                <c:pt idx="157">
                  <c:v>807.14285714285711</c:v>
                </c:pt>
                <c:pt idx="158">
                  <c:v>793.57142857142856</c:v>
                </c:pt>
                <c:pt idx="159">
                  <c:v>789.57142857142856</c:v>
                </c:pt>
                <c:pt idx="160">
                  <c:v>783.71428571428567</c:v>
                </c:pt>
                <c:pt idx="161">
                  <c:v>785.85714285714289</c:v>
                </c:pt>
                <c:pt idx="162">
                  <c:v>788.14285714285711</c:v>
                </c:pt>
                <c:pt idx="163">
                  <c:v>789.85714285714289</c:v>
                </c:pt>
                <c:pt idx="164">
                  <c:v>797.71428571428567</c:v>
                </c:pt>
                <c:pt idx="165">
                  <c:v>805.28571428571433</c:v>
                </c:pt>
                <c:pt idx="166">
                  <c:v>817.28571428571433</c:v>
                </c:pt>
                <c:pt idx="167">
                  <c:v>837.28571428571433</c:v>
                </c:pt>
                <c:pt idx="168">
                  <c:v>850.28571428571433</c:v>
                </c:pt>
                <c:pt idx="169">
                  <c:v>864.71428571428567</c:v>
                </c:pt>
                <c:pt idx="170">
                  <c:v>857.42857142857144</c:v>
                </c:pt>
                <c:pt idx="171">
                  <c:v>849.85714285714289</c:v>
                </c:pt>
                <c:pt idx="172">
                  <c:v>861.71428571428567</c:v>
                </c:pt>
                <c:pt idx="173">
                  <c:v>860.85714285714289</c:v>
                </c:pt>
                <c:pt idx="174">
                  <c:v>849.42857142857144</c:v>
                </c:pt>
                <c:pt idx="175">
                  <c:v>833.14285714285711</c:v>
                </c:pt>
                <c:pt idx="176">
                  <c:v>804.57142857142856</c:v>
                </c:pt>
                <c:pt idx="177">
                  <c:v>789.42857142857144</c:v>
                </c:pt>
                <c:pt idx="178">
                  <c:v>772.42857142857144</c:v>
                </c:pt>
                <c:pt idx="179">
                  <c:v>753.71428571428567</c:v>
                </c:pt>
                <c:pt idx="180">
                  <c:v>735</c:v>
                </c:pt>
                <c:pt idx="181">
                  <c:v>719.14285714285711</c:v>
                </c:pt>
                <c:pt idx="182">
                  <c:v>675.85714285714289</c:v>
                </c:pt>
                <c:pt idx="183">
                  <c:v>654.42857142857144</c:v>
                </c:pt>
                <c:pt idx="184">
                  <c:v>626</c:v>
                </c:pt>
                <c:pt idx="185">
                  <c:v>595</c:v>
                </c:pt>
                <c:pt idx="186">
                  <c:v>551.14285714285711</c:v>
                </c:pt>
                <c:pt idx="187">
                  <c:v>532.71428571428567</c:v>
                </c:pt>
                <c:pt idx="188">
                  <c:v>514.71428571428567</c:v>
                </c:pt>
                <c:pt idx="189">
                  <c:v>502.57142857142856</c:v>
                </c:pt>
                <c:pt idx="190">
                  <c:v>470.28571428571428</c:v>
                </c:pt>
                <c:pt idx="191">
                  <c:v>437.42857142857144</c:v>
                </c:pt>
                <c:pt idx="192">
                  <c:v>407.42857142857144</c:v>
                </c:pt>
                <c:pt idx="193">
                  <c:v>378</c:v>
                </c:pt>
                <c:pt idx="194">
                  <c:v>365.57142857142856</c:v>
                </c:pt>
                <c:pt idx="195">
                  <c:v>352.42857142857144</c:v>
                </c:pt>
                <c:pt idx="196">
                  <c:v>324</c:v>
                </c:pt>
                <c:pt idx="197">
                  <c:v>299</c:v>
                </c:pt>
                <c:pt idx="198">
                  <c:v>274.57142857142856</c:v>
                </c:pt>
                <c:pt idx="199">
                  <c:v>253.42857142857142</c:v>
                </c:pt>
                <c:pt idx="200">
                  <c:v>241.85714285714286</c:v>
                </c:pt>
                <c:pt idx="201">
                  <c:v>232.57142857142858</c:v>
                </c:pt>
                <c:pt idx="202">
                  <c:v>226.71428571428572</c:v>
                </c:pt>
                <c:pt idx="203">
                  <c:v>206.71428571428572</c:v>
                </c:pt>
                <c:pt idx="204">
                  <c:v>195.28571428571428</c:v>
                </c:pt>
                <c:pt idx="205">
                  <c:v>180.57142857142858</c:v>
                </c:pt>
                <c:pt idx="206">
                  <c:v>175.28571428571428</c:v>
                </c:pt>
                <c:pt idx="207">
                  <c:v>153.42857142857142</c:v>
                </c:pt>
                <c:pt idx="208">
                  <c:v>141.25</c:v>
                </c:pt>
                <c:pt idx="209">
                  <c:v>135.125</c:v>
                </c:pt>
                <c:pt idx="210">
                  <c:v>130.875</c:v>
                </c:pt>
                <c:pt idx="211">
                  <c:v>106.875</c:v>
                </c:pt>
                <c:pt idx="212">
                  <c:v>98.5</c:v>
                </c:pt>
                <c:pt idx="213">
                  <c:v>97</c:v>
                </c:pt>
                <c:pt idx="214">
                  <c:v>93.714285714285708</c:v>
                </c:pt>
                <c:pt idx="215">
                  <c:v>97.571428571428569</c:v>
                </c:pt>
                <c:pt idx="216">
                  <c:v>94.142857142857139</c:v>
                </c:pt>
                <c:pt idx="217">
                  <c:v>89.571428571428569</c:v>
                </c:pt>
                <c:pt idx="218">
                  <c:v>97.142857142857139</c:v>
                </c:pt>
                <c:pt idx="219">
                  <c:v>84</c:v>
                </c:pt>
                <c:pt idx="220">
                  <c:v>75.142857142857139</c:v>
                </c:pt>
                <c:pt idx="221">
                  <c:v>70.428571428571431</c:v>
                </c:pt>
                <c:pt idx="222">
                  <c:v>64.428571428571431</c:v>
                </c:pt>
                <c:pt idx="223">
                  <c:v>63.571428571428569</c:v>
                </c:pt>
                <c:pt idx="224">
                  <c:v>60.428571428571431</c:v>
                </c:pt>
                <c:pt idx="225">
                  <c:v>55.571428571428569</c:v>
                </c:pt>
                <c:pt idx="226">
                  <c:v>53.285714285714285</c:v>
                </c:pt>
                <c:pt idx="227">
                  <c:v>50.285714285714285</c:v>
                </c:pt>
                <c:pt idx="228">
                  <c:v>45.428571428571431</c:v>
                </c:pt>
                <c:pt idx="229">
                  <c:v>45.857142857142854</c:v>
                </c:pt>
                <c:pt idx="230">
                  <c:v>43.857142857142854</c:v>
                </c:pt>
                <c:pt idx="231">
                  <c:v>42.571428571428569</c:v>
                </c:pt>
                <c:pt idx="232">
                  <c:v>43</c:v>
                </c:pt>
                <c:pt idx="233">
                  <c:v>41.285714285714285</c:v>
                </c:pt>
                <c:pt idx="234">
                  <c:v>41.285714285714285</c:v>
                </c:pt>
                <c:pt idx="235">
                  <c:v>42.714285714285715</c:v>
                </c:pt>
                <c:pt idx="236">
                  <c:v>40.285714285714285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CEAB-4021-BAD9-81946CD5E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721472"/>
        <c:axId val="76420224"/>
      </c:lineChart>
      <c:catAx>
        <c:axId val="6972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76420224"/>
        <c:crosses val="autoZero"/>
        <c:auto val="1"/>
        <c:lblAlgn val="ctr"/>
        <c:lblOffset val="100"/>
        <c:noMultiLvlLbl val="0"/>
      </c:catAx>
      <c:valAx>
        <c:axId val="7642022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697214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(dle data odběru vzorku)  KHS KHK</a:t>
            </a:r>
          </a:p>
        </c:rich>
      </c:tx>
      <c:layout>
        <c:manualLayout>
          <c:xMode val="edge"/>
          <c:yMode val="edge"/>
          <c:x val="0.23112337409025233"/>
          <c:y val="4.2650079187862712E-2"/>
        </c:manualLayout>
      </c:layout>
      <c:overlay val="0"/>
      <c:spPr>
        <a:solidFill>
          <a:schemeClr val="bg1"/>
        </a:solidFill>
      </c:spPr>
    </c:title>
    <c:autoTitleDeleted val="0"/>
    <c:plotArea>
      <c:layout>
        <c:manualLayout>
          <c:layoutTarget val="inner"/>
          <c:xMode val="edge"/>
          <c:yMode val="edge"/>
          <c:x val="0.11022317441302161"/>
          <c:y val="3.1031292461268761E-2"/>
          <c:w val="0.85643076022855891"/>
          <c:h val="0.7457727940025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8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41F6-47B6-A759-CD18E6C51454}"/>
              </c:ext>
            </c:extLst>
          </c:dPt>
          <c:dPt>
            <c:idx val="9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F6-47B6-A759-CD18E6C51454}"/>
              </c:ext>
            </c:extLst>
          </c:dPt>
          <c:dPt>
            <c:idx val="10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41F6-47B6-A759-CD18E6C51454}"/>
              </c:ext>
            </c:extLst>
          </c:dPt>
          <c:dPt>
            <c:idx val="10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41F6-47B6-A759-CD18E6C51454}"/>
              </c:ext>
            </c:extLst>
          </c:dPt>
          <c:dPt>
            <c:idx val="11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41F6-47B6-A759-CD18E6C51454}"/>
              </c:ext>
            </c:extLst>
          </c:dPt>
          <c:dPt>
            <c:idx val="12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41F6-47B6-A759-CD18E6C51454}"/>
              </c:ext>
            </c:extLst>
          </c:dPt>
          <c:dPt>
            <c:idx val="1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41F6-47B6-A759-CD18E6C51454}"/>
              </c:ext>
            </c:extLst>
          </c:dPt>
          <c:dPt>
            <c:idx val="13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41F6-47B6-A759-CD18E6C51454}"/>
              </c:ext>
            </c:extLst>
          </c:dPt>
          <c:dPt>
            <c:idx val="14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41F6-47B6-A759-CD18E6C51454}"/>
              </c:ext>
            </c:extLst>
          </c:dPt>
          <c:dPt>
            <c:idx val="15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41F6-47B6-A759-CD18E6C51454}"/>
              </c:ext>
            </c:extLst>
          </c:dPt>
          <c:dPt>
            <c:idx val="15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41F6-47B6-A759-CD18E6C51454}"/>
              </c:ext>
            </c:extLst>
          </c:dPt>
          <c:dPt>
            <c:idx val="16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41F6-47B6-A759-CD18E6C51454}"/>
              </c:ext>
            </c:extLst>
          </c:dPt>
          <c:dPt>
            <c:idx val="17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41F6-47B6-A759-CD18E6C51454}"/>
              </c:ext>
            </c:extLst>
          </c:dPt>
          <c:dPt>
            <c:idx val="17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41F6-47B6-A759-CD18E6C51454}"/>
              </c:ext>
            </c:extLst>
          </c:dPt>
          <c:dPt>
            <c:idx val="18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41F6-47B6-A759-CD18E6C51454}"/>
              </c:ext>
            </c:extLst>
          </c:dPt>
          <c:dPt>
            <c:idx val="19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F-41F6-47B6-A759-CD18E6C51454}"/>
              </c:ext>
            </c:extLst>
          </c:dPt>
          <c:dPt>
            <c:idx val="20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1-41F6-47B6-A759-CD18E6C51454}"/>
              </c:ext>
            </c:extLst>
          </c:dPt>
          <c:dPt>
            <c:idx val="20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3-41F6-47B6-A759-CD18E6C51454}"/>
              </c:ext>
            </c:extLst>
          </c:dPt>
          <c:dPt>
            <c:idx val="21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5-41F6-47B6-A759-CD18E6C51454}"/>
              </c:ext>
            </c:extLst>
          </c:dPt>
          <c:dPt>
            <c:idx val="22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7-41F6-47B6-A759-CD18E6C51454}"/>
              </c:ext>
            </c:extLst>
          </c:dPt>
          <c:dPt>
            <c:idx val="22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9-41F6-47B6-A759-CD18E6C51454}"/>
              </c:ext>
            </c:extLst>
          </c:dPt>
          <c:dPt>
            <c:idx val="23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2B-41F6-47B6-A759-CD18E6C51454}"/>
              </c:ext>
            </c:extLst>
          </c:dPt>
          <c:dPt>
            <c:idx val="23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2D-41F6-47B6-A759-CD18E6C51454}"/>
              </c:ext>
            </c:extLst>
          </c:dPt>
          <c:cat>
            <c:strRef>
              <c:f>'GRAF KRAJ'!$AX$354:$AX$416</c:f>
              <c:strCache>
                <c:ptCount val="63"/>
                <c:pt idx="0">
                  <c:v>28.2.</c:v>
                </c:pt>
                <c:pt idx="1">
                  <c:v>1.3.</c:v>
                </c:pt>
                <c:pt idx="2">
                  <c:v>2.3.</c:v>
                </c:pt>
                <c:pt idx="3">
                  <c:v>3.3.</c:v>
                </c:pt>
                <c:pt idx="4">
                  <c:v>4.3.</c:v>
                </c:pt>
                <c:pt idx="5">
                  <c:v>5.3.</c:v>
                </c:pt>
                <c:pt idx="6">
                  <c:v>6.3.</c:v>
                </c:pt>
                <c:pt idx="7">
                  <c:v>7.3.</c:v>
                </c:pt>
                <c:pt idx="8">
                  <c:v>8.3.</c:v>
                </c:pt>
                <c:pt idx="9">
                  <c:v>9.3.</c:v>
                </c:pt>
                <c:pt idx="10">
                  <c:v>10.3.</c:v>
                </c:pt>
                <c:pt idx="11">
                  <c:v>11.3.</c:v>
                </c:pt>
                <c:pt idx="12">
                  <c:v>12.3.</c:v>
                </c:pt>
                <c:pt idx="13">
                  <c:v>13.3.</c:v>
                </c:pt>
                <c:pt idx="14">
                  <c:v>14.3.</c:v>
                </c:pt>
                <c:pt idx="15">
                  <c:v>15.3.</c:v>
                </c:pt>
                <c:pt idx="16">
                  <c:v>16.3.</c:v>
                </c:pt>
                <c:pt idx="17">
                  <c:v>17.3.</c:v>
                </c:pt>
                <c:pt idx="18">
                  <c:v>18.3.</c:v>
                </c:pt>
                <c:pt idx="19">
                  <c:v>19.3.</c:v>
                </c:pt>
                <c:pt idx="20">
                  <c:v>20.3.</c:v>
                </c:pt>
                <c:pt idx="21">
                  <c:v>21.3.</c:v>
                </c:pt>
                <c:pt idx="22">
                  <c:v>22.3.</c:v>
                </c:pt>
                <c:pt idx="23">
                  <c:v>23.3.</c:v>
                </c:pt>
                <c:pt idx="24">
                  <c:v>24.3.</c:v>
                </c:pt>
                <c:pt idx="25">
                  <c:v>25.3.</c:v>
                </c:pt>
                <c:pt idx="26">
                  <c:v>26.3.</c:v>
                </c:pt>
                <c:pt idx="27">
                  <c:v>27.3.</c:v>
                </c:pt>
                <c:pt idx="28">
                  <c:v>28.3.</c:v>
                </c:pt>
                <c:pt idx="29">
                  <c:v>29.3.</c:v>
                </c:pt>
                <c:pt idx="30">
                  <c:v>30.3.</c:v>
                </c:pt>
                <c:pt idx="31">
                  <c:v>31.3.</c:v>
                </c:pt>
                <c:pt idx="32">
                  <c:v>1.4.</c:v>
                </c:pt>
                <c:pt idx="33">
                  <c:v>1.4.</c:v>
                </c:pt>
                <c:pt idx="34">
                  <c:v>2.4.</c:v>
                </c:pt>
                <c:pt idx="35">
                  <c:v>3.4.</c:v>
                </c:pt>
                <c:pt idx="36">
                  <c:v>4.4.</c:v>
                </c:pt>
                <c:pt idx="37">
                  <c:v>5.4.</c:v>
                </c:pt>
                <c:pt idx="38">
                  <c:v>6.4.</c:v>
                </c:pt>
                <c:pt idx="39">
                  <c:v>7.4.</c:v>
                </c:pt>
                <c:pt idx="40">
                  <c:v>8.4.</c:v>
                </c:pt>
                <c:pt idx="41">
                  <c:v>9.4.</c:v>
                </c:pt>
                <c:pt idx="42">
                  <c:v>10.4.</c:v>
                </c:pt>
                <c:pt idx="43">
                  <c:v>11.4.</c:v>
                </c:pt>
                <c:pt idx="44">
                  <c:v>12.4.</c:v>
                </c:pt>
                <c:pt idx="45">
                  <c:v>13.4.</c:v>
                </c:pt>
                <c:pt idx="46">
                  <c:v>14.4.</c:v>
                </c:pt>
                <c:pt idx="47">
                  <c:v>15.4.</c:v>
                </c:pt>
                <c:pt idx="48">
                  <c:v>16.4.</c:v>
                </c:pt>
                <c:pt idx="49">
                  <c:v>17.4.</c:v>
                </c:pt>
                <c:pt idx="50">
                  <c:v>18.4.</c:v>
                </c:pt>
                <c:pt idx="51">
                  <c:v>19.4.</c:v>
                </c:pt>
                <c:pt idx="52">
                  <c:v>20.4.</c:v>
                </c:pt>
                <c:pt idx="53">
                  <c:v>21.4.</c:v>
                </c:pt>
                <c:pt idx="54">
                  <c:v>22.4.</c:v>
                </c:pt>
                <c:pt idx="55">
                  <c:v>23.4.</c:v>
                </c:pt>
                <c:pt idx="56">
                  <c:v>24.4.</c:v>
                </c:pt>
                <c:pt idx="57">
                  <c:v>25.4.</c:v>
                </c:pt>
                <c:pt idx="58">
                  <c:v>26.4.</c:v>
                </c:pt>
                <c:pt idx="59">
                  <c:v>27.4.</c:v>
                </c:pt>
                <c:pt idx="60">
                  <c:v>28.4.</c:v>
                </c:pt>
                <c:pt idx="61">
                  <c:v>29.4.</c:v>
                </c:pt>
                <c:pt idx="62">
                  <c:v>30.4.</c:v>
                </c:pt>
              </c:strCache>
            </c:strRef>
          </c:cat>
          <c:val>
            <c:numRef>
              <c:f>'GRAF KRAJ'!$AZ$354:$AZ$416</c:f>
              <c:numCache>
                <c:formatCode>0</c:formatCode>
                <c:ptCount val="63"/>
                <c:pt idx="0">
                  <c:v>484</c:v>
                </c:pt>
                <c:pt idx="1">
                  <c:v>965</c:v>
                </c:pt>
                <c:pt idx="2">
                  <c:v>863</c:v>
                </c:pt>
                <c:pt idx="3">
                  <c:v>850</c:v>
                </c:pt>
                <c:pt idx="4">
                  <c:v>773</c:v>
                </c:pt>
                <c:pt idx="5">
                  <c:v>803</c:v>
                </c:pt>
                <c:pt idx="6">
                  <c:v>407</c:v>
                </c:pt>
                <c:pt idx="7">
                  <c:v>373</c:v>
                </c:pt>
                <c:pt idx="8">
                  <c:v>662</c:v>
                </c:pt>
                <c:pt idx="9">
                  <c:v>713</c:v>
                </c:pt>
                <c:pt idx="10">
                  <c:v>651</c:v>
                </c:pt>
                <c:pt idx="11">
                  <c:v>556</c:v>
                </c:pt>
                <c:pt idx="12">
                  <c:v>496</c:v>
                </c:pt>
                <c:pt idx="13">
                  <c:v>278</c:v>
                </c:pt>
                <c:pt idx="14">
                  <c:v>247</c:v>
                </c:pt>
                <c:pt idx="15">
                  <c:v>577</c:v>
                </c:pt>
                <c:pt idx="16">
                  <c:v>487</c:v>
                </c:pt>
                <c:pt idx="17">
                  <c:v>421</c:v>
                </c:pt>
                <c:pt idx="18">
                  <c:v>346</c:v>
                </c:pt>
                <c:pt idx="19">
                  <c:v>290</c:v>
                </c:pt>
                <c:pt idx="20">
                  <c:v>191</c:v>
                </c:pt>
                <c:pt idx="21">
                  <c:v>155</c:v>
                </c:pt>
                <c:pt idx="22">
                  <c:v>378</c:v>
                </c:pt>
                <c:pt idx="23">
                  <c:v>312</c:v>
                </c:pt>
                <c:pt idx="24">
                  <c:v>250</c:v>
                </c:pt>
                <c:pt idx="25">
                  <c:v>198</c:v>
                </c:pt>
                <c:pt idx="26">
                  <c:v>209</c:v>
                </c:pt>
                <c:pt idx="27">
                  <c:v>126</c:v>
                </c:pt>
                <c:pt idx="28">
                  <c:v>114</c:v>
                </c:pt>
                <c:pt idx="29">
                  <c:v>238</c:v>
                </c:pt>
                <c:pt idx="30">
                  <c:v>232</c:v>
                </c:pt>
                <c:pt idx="31">
                  <c:v>147</c:v>
                </c:pt>
                <c:pt idx="32">
                  <c:v>161</c:v>
                </c:pt>
                <c:pt idx="33">
                  <c:v>56</c:v>
                </c:pt>
                <c:pt idx="34">
                  <c:v>56</c:v>
                </c:pt>
                <c:pt idx="35">
                  <c:v>77</c:v>
                </c:pt>
                <c:pt idx="36">
                  <c:v>80</c:v>
                </c:pt>
                <c:pt idx="37">
                  <c:v>46</c:v>
                </c:pt>
                <c:pt idx="38">
                  <c:v>165</c:v>
                </c:pt>
                <c:pt idx="39">
                  <c:v>135</c:v>
                </c:pt>
                <c:pt idx="40">
                  <c:v>97</c:v>
                </c:pt>
                <c:pt idx="41">
                  <c:v>83</c:v>
                </c:pt>
                <c:pt idx="42">
                  <c:v>53</c:v>
                </c:pt>
                <c:pt idx="43">
                  <c:v>48</c:v>
                </c:pt>
                <c:pt idx="44">
                  <c:v>99</c:v>
                </c:pt>
                <c:pt idx="45">
                  <c:v>73</c:v>
                </c:pt>
                <c:pt idx="46">
                  <c:v>73</c:v>
                </c:pt>
                <c:pt idx="47">
                  <c:v>64</c:v>
                </c:pt>
                <c:pt idx="48">
                  <c:v>41</c:v>
                </c:pt>
                <c:pt idx="49">
                  <c:v>47</c:v>
                </c:pt>
                <c:pt idx="50">
                  <c:v>26</c:v>
                </c:pt>
                <c:pt idx="51">
                  <c:v>65</c:v>
                </c:pt>
                <c:pt idx="52">
                  <c:v>57</c:v>
                </c:pt>
                <c:pt idx="53">
                  <c:v>52</c:v>
                </c:pt>
                <c:pt idx="54">
                  <c:v>30</c:v>
                </c:pt>
                <c:pt idx="55">
                  <c:v>44</c:v>
                </c:pt>
                <c:pt idx="56">
                  <c:v>33</c:v>
                </c:pt>
                <c:pt idx="57">
                  <c:v>17</c:v>
                </c:pt>
                <c:pt idx="58">
                  <c:v>68</c:v>
                </c:pt>
                <c:pt idx="59">
                  <c:v>45</c:v>
                </c:pt>
                <c:pt idx="60">
                  <c:v>52</c:v>
                </c:pt>
                <c:pt idx="61">
                  <c:v>40</c:v>
                </c:pt>
                <c:pt idx="6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E-41F6-47B6-A759-CD18E6C51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805696"/>
        <c:axId val="83807232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KRAJ'!$AX$354:$AX$416</c:f>
              <c:strCache>
                <c:ptCount val="63"/>
                <c:pt idx="0">
                  <c:v>28.2.</c:v>
                </c:pt>
                <c:pt idx="1">
                  <c:v>1.3.</c:v>
                </c:pt>
                <c:pt idx="2">
                  <c:v>2.3.</c:v>
                </c:pt>
                <c:pt idx="3">
                  <c:v>3.3.</c:v>
                </c:pt>
                <c:pt idx="4">
                  <c:v>4.3.</c:v>
                </c:pt>
                <c:pt idx="5">
                  <c:v>5.3.</c:v>
                </c:pt>
                <c:pt idx="6">
                  <c:v>6.3.</c:v>
                </c:pt>
                <c:pt idx="7">
                  <c:v>7.3.</c:v>
                </c:pt>
                <c:pt idx="8">
                  <c:v>8.3.</c:v>
                </c:pt>
                <c:pt idx="9">
                  <c:v>9.3.</c:v>
                </c:pt>
                <c:pt idx="10">
                  <c:v>10.3.</c:v>
                </c:pt>
                <c:pt idx="11">
                  <c:v>11.3.</c:v>
                </c:pt>
                <c:pt idx="12">
                  <c:v>12.3.</c:v>
                </c:pt>
                <c:pt idx="13">
                  <c:v>13.3.</c:v>
                </c:pt>
                <c:pt idx="14">
                  <c:v>14.3.</c:v>
                </c:pt>
                <c:pt idx="15">
                  <c:v>15.3.</c:v>
                </c:pt>
                <c:pt idx="16">
                  <c:v>16.3.</c:v>
                </c:pt>
                <c:pt idx="17">
                  <c:v>17.3.</c:v>
                </c:pt>
                <c:pt idx="18">
                  <c:v>18.3.</c:v>
                </c:pt>
                <c:pt idx="19">
                  <c:v>19.3.</c:v>
                </c:pt>
                <c:pt idx="20">
                  <c:v>20.3.</c:v>
                </c:pt>
                <c:pt idx="21">
                  <c:v>21.3.</c:v>
                </c:pt>
                <c:pt idx="22">
                  <c:v>22.3.</c:v>
                </c:pt>
                <c:pt idx="23">
                  <c:v>23.3.</c:v>
                </c:pt>
                <c:pt idx="24">
                  <c:v>24.3.</c:v>
                </c:pt>
                <c:pt idx="25">
                  <c:v>25.3.</c:v>
                </c:pt>
                <c:pt idx="26">
                  <c:v>26.3.</c:v>
                </c:pt>
                <c:pt idx="27">
                  <c:v>27.3.</c:v>
                </c:pt>
                <c:pt idx="28">
                  <c:v>28.3.</c:v>
                </c:pt>
                <c:pt idx="29">
                  <c:v>29.3.</c:v>
                </c:pt>
                <c:pt idx="30">
                  <c:v>30.3.</c:v>
                </c:pt>
                <c:pt idx="31">
                  <c:v>31.3.</c:v>
                </c:pt>
                <c:pt idx="32">
                  <c:v>1.4.</c:v>
                </c:pt>
                <c:pt idx="33">
                  <c:v>1.4.</c:v>
                </c:pt>
                <c:pt idx="34">
                  <c:v>2.4.</c:v>
                </c:pt>
                <c:pt idx="35">
                  <c:v>3.4.</c:v>
                </c:pt>
                <c:pt idx="36">
                  <c:v>4.4.</c:v>
                </c:pt>
                <c:pt idx="37">
                  <c:v>5.4.</c:v>
                </c:pt>
                <c:pt idx="38">
                  <c:v>6.4.</c:v>
                </c:pt>
                <c:pt idx="39">
                  <c:v>7.4.</c:v>
                </c:pt>
                <c:pt idx="40">
                  <c:v>8.4.</c:v>
                </c:pt>
                <c:pt idx="41">
                  <c:v>9.4.</c:v>
                </c:pt>
                <c:pt idx="42">
                  <c:v>10.4.</c:v>
                </c:pt>
                <c:pt idx="43">
                  <c:v>11.4.</c:v>
                </c:pt>
                <c:pt idx="44">
                  <c:v>12.4.</c:v>
                </c:pt>
                <c:pt idx="45">
                  <c:v>13.4.</c:v>
                </c:pt>
                <c:pt idx="46">
                  <c:v>14.4.</c:v>
                </c:pt>
                <c:pt idx="47">
                  <c:v>15.4.</c:v>
                </c:pt>
                <c:pt idx="48">
                  <c:v>16.4.</c:v>
                </c:pt>
                <c:pt idx="49">
                  <c:v>17.4.</c:v>
                </c:pt>
                <c:pt idx="50">
                  <c:v>18.4.</c:v>
                </c:pt>
                <c:pt idx="51">
                  <c:v>19.4.</c:v>
                </c:pt>
                <c:pt idx="52">
                  <c:v>20.4.</c:v>
                </c:pt>
                <c:pt idx="53">
                  <c:v>21.4.</c:v>
                </c:pt>
                <c:pt idx="54">
                  <c:v>22.4.</c:v>
                </c:pt>
                <c:pt idx="55">
                  <c:v>23.4.</c:v>
                </c:pt>
                <c:pt idx="56">
                  <c:v>24.4.</c:v>
                </c:pt>
                <c:pt idx="57">
                  <c:v>25.4.</c:v>
                </c:pt>
                <c:pt idx="58">
                  <c:v>26.4.</c:v>
                </c:pt>
                <c:pt idx="59">
                  <c:v>27.4.</c:v>
                </c:pt>
                <c:pt idx="60">
                  <c:v>28.4.</c:v>
                </c:pt>
                <c:pt idx="61">
                  <c:v>29.4.</c:v>
                </c:pt>
                <c:pt idx="62">
                  <c:v>30.4.</c:v>
                </c:pt>
              </c:strCache>
            </c:strRef>
          </c:cat>
          <c:val>
            <c:numRef>
              <c:f>'GRAF KRAJ'!$BA$354:$BA$416</c:f>
              <c:numCache>
                <c:formatCode>0</c:formatCode>
                <c:ptCount val="63"/>
                <c:pt idx="0">
                  <c:v>849.42857142857144</c:v>
                </c:pt>
                <c:pt idx="1">
                  <c:v>833.14285714285711</c:v>
                </c:pt>
                <c:pt idx="2">
                  <c:v>804.57142857142856</c:v>
                </c:pt>
                <c:pt idx="3">
                  <c:v>789.42857142857144</c:v>
                </c:pt>
                <c:pt idx="4">
                  <c:v>772.42857142857144</c:v>
                </c:pt>
                <c:pt idx="5">
                  <c:v>753.71428571428567</c:v>
                </c:pt>
                <c:pt idx="6">
                  <c:v>735</c:v>
                </c:pt>
                <c:pt idx="7">
                  <c:v>719.14285714285711</c:v>
                </c:pt>
                <c:pt idx="8">
                  <c:v>675.85714285714289</c:v>
                </c:pt>
                <c:pt idx="9">
                  <c:v>654.42857142857144</c:v>
                </c:pt>
                <c:pt idx="10">
                  <c:v>626</c:v>
                </c:pt>
                <c:pt idx="11">
                  <c:v>595</c:v>
                </c:pt>
                <c:pt idx="12">
                  <c:v>551.14285714285711</c:v>
                </c:pt>
                <c:pt idx="13">
                  <c:v>532.71428571428567</c:v>
                </c:pt>
                <c:pt idx="14">
                  <c:v>514.71428571428567</c:v>
                </c:pt>
                <c:pt idx="15">
                  <c:v>502.57142857142856</c:v>
                </c:pt>
                <c:pt idx="16">
                  <c:v>470.28571428571428</c:v>
                </c:pt>
                <c:pt idx="17">
                  <c:v>437.42857142857144</c:v>
                </c:pt>
                <c:pt idx="18">
                  <c:v>407.42857142857144</c:v>
                </c:pt>
                <c:pt idx="19">
                  <c:v>378</c:v>
                </c:pt>
                <c:pt idx="20">
                  <c:v>365.57142857142856</c:v>
                </c:pt>
                <c:pt idx="21">
                  <c:v>352.42857142857144</c:v>
                </c:pt>
                <c:pt idx="22">
                  <c:v>324</c:v>
                </c:pt>
                <c:pt idx="23">
                  <c:v>299</c:v>
                </c:pt>
                <c:pt idx="24">
                  <c:v>274.57142857142856</c:v>
                </c:pt>
                <c:pt idx="25">
                  <c:v>253.42857142857142</c:v>
                </c:pt>
                <c:pt idx="26">
                  <c:v>241.85714285714286</c:v>
                </c:pt>
                <c:pt idx="27">
                  <c:v>232.57142857142858</c:v>
                </c:pt>
                <c:pt idx="28">
                  <c:v>226.71428571428572</c:v>
                </c:pt>
                <c:pt idx="29">
                  <c:v>206.71428571428572</c:v>
                </c:pt>
                <c:pt idx="30">
                  <c:v>195.28571428571428</c:v>
                </c:pt>
                <c:pt idx="31">
                  <c:v>180.57142857142858</c:v>
                </c:pt>
                <c:pt idx="32">
                  <c:v>175.28571428571428</c:v>
                </c:pt>
                <c:pt idx="33">
                  <c:v>153.42857142857142</c:v>
                </c:pt>
                <c:pt idx="34">
                  <c:v>141.25</c:v>
                </c:pt>
                <c:pt idx="35">
                  <c:v>135.125</c:v>
                </c:pt>
                <c:pt idx="36">
                  <c:v>130.875</c:v>
                </c:pt>
                <c:pt idx="37">
                  <c:v>106.875</c:v>
                </c:pt>
                <c:pt idx="38">
                  <c:v>98.5</c:v>
                </c:pt>
                <c:pt idx="39">
                  <c:v>97</c:v>
                </c:pt>
                <c:pt idx="40">
                  <c:v>93.714285714285708</c:v>
                </c:pt>
                <c:pt idx="41">
                  <c:v>97.571428571428569</c:v>
                </c:pt>
                <c:pt idx="42">
                  <c:v>94.142857142857139</c:v>
                </c:pt>
                <c:pt idx="43">
                  <c:v>89.571428571428569</c:v>
                </c:pt>
                <c:pt idx="44">
                  <c:v>97.142857142857139</c:v>
                </c:pt>
                <c:pt idx="45">
                  <c:v>84</c:v>
                </c:pt>
                <c:pt idx="46">
                  <c:v>75.142857142857139</c:v>
                </c:pt>
                <c:pt idx="47">
                  <c:v>70.428571428571431</c:v>
                </c:pt>
                <c:pt idx="48">
                  <c:v>64.428571428571431</c:v>
                </c:pt>
                <c:pt idx="49">
                  <c:v>63.571428571428569</c:v>
                </c:pt>
                <c:pt idx="50">
                  <c:v>60.428571428571431</c:v>
                </c:pt>
                <c:pt idx="51">
                  <c:v>55.571428571428569</c:v>
                </c:pt>
                <c:pt idx="52">
                  <c:v>53.285714285714285</c:v>
                </c:pt>
                <c:pt idx="53">
                  <c:v>50.285714285714285</c:v>
                </c:pt>
                <c:pt idx="54">
                  <c:v>45.428571428571431</c:v>
                </c:pt>
                <c:pt idx="55">
                  <c:v>45.857142857142854</c:v>
                </c:pt>
                <c:pt idx="56">
                  <c:v>43.857142857142854</c:v>
                </c:pt>
                <c:pt idx="57">
                  <c:v>42.571428571428569</c:v>
                </c:pt>
                <c:pt idx="58">
                  <c:v>43</c:v>
                </c:pt>
                <c:pt idx="59">
                  <c:v>41.285714285714285</c:v>
                </c:pt>
                <c:pt idx="60">
                  <c:v>41.285714285714285</c:v>
                </c:pt>
                <c:pt idx="61">
                  <c:v>42.714285714285715</c:v>
                </c:pt>
                <c:pt idx="62">
                  <c:v>40.285714285714285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1F6-47B6-A759-CD18E6C51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805696"/>
        <c:axId val="83807232"/>
      </c:lineChart>
      <c:catAx>
        <c:axId val="83805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83807232"/>
        <c:crosses val="autoZero"/>
        <c:auto val="1"/>
        <c:lblAlgn val="ctr"/>
        <c:lblOffset val="100"/>
        <c:noMultiLvlLbl val="0"/>
      </c:catAx>
      <c:valAx>
        <c:axId val="8380723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8380569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074295831104594E-2"/>
          <c:y val="9.4196806559821045E-2"/>
          <c:w val="0.93264978192117465"/>
          <c:h val="0.78979785214983633"/>
        </c:manualLayout>
      </c:layout>
      <c:barChart>
        <c:barDir val="col"/>
        <c:grouping val="clustered"/>
        <c:varyColors val="0"/>
        <c:ser>
          <c:idx val="0"/>
          <c:order val="0"/>
          <c:spPr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5F3-4B11-A523-24C3EFDAABAC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5F3-4B11-A523-24C3EFDAABAC}"/>
              </c:ext>
            </c:extLst>
          </c:dPt>
          <c:dPt>
            <c:idx val="19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5F3-4B11-A523-24C3EFDAABAC}"/>
              </c:ext>
            </c:extLst>
          </c:dPt>
          <c:dPt>
            <c:idx val="26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5F3-4B11-A523-24C3EFDAABAC}"/>
              </c:ext>
            </c:extLst>
          </c:dPt>
          <c:dPt>
            <c:idx val="33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5F3-4B11-A523-24C3EFDAABAC}"/>
              </c:ext>
            </c:extLst>
          </c:dPt>
          <c:dPt>
            <c:idx val="40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5F3-4B11-A523-24C3EFDAAB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 KRAJ'!$BD$383:$BD$416</c:f>
              <c:strCache>
                <c:ptCount val="34"/>
                <c:pt idx="0">
                  <c:v>29.3.</c:v>
                </c:pt>
                <c:pt idx="1">
                  <c:v>30.3.</c:v>
                </c:pt>
                <c:pt idx="2">
                  <c:v>31.3.</c:v>
                </c:pt>
                <c:pt idx="3">
                  <c:v>1.4.</c:v>
                </c:pt>
                <c:pt idx="4">
                  <c:v>1.4.</c:v>
                </c:pt>
                <c:pt idx="5">
                  <c:v>2.4.</c:v>
                </c:pt>
                <c:pt idx="6">
                  <c:v>3.4.</c:v>
                </c:pt>
                <c:pt idx="7">
                  <c:v>4.4.</c:v>
                </c:pt>
                <c:pt idx="8">
                  <c:v>5.4.</c:v>
                </c:pt>
                <c:pt idx="9">
                  <c:v>6.4.</c:v>
                </c:pt>
                <c:pt idx="10">
                  <c:v>7.4.</c:v>
                </c:pt>
                <c:pt idx="11">
                  <c:v>8.4.</c:v>
                </c:pt>
                <c:pt idx="12">
                  <c:v>9.4.</c:v>
                </c:pt>
                <c:pt idx="13">
                  <c:v>10.4.</c:v>
                </c:pt>
                <c:pt idx="14">
                  <c:v>11.4.</c:v>
                </c:pt>
                <c:pt idx="15">
                  <c:v>12.4.</c:v>
                </c:pt>
                <c:pt idx="16">
                  <c:v>13.4.</c:v>
                </c:pt>
                <c:pt idx="17">
                  <c:v>14.4.</c:v>
                </c:pt>
                <c:pt idx="18">
                  <c:v>15.4.</c:v>
                </c:pt>
                <c:pt idx="19">
                  <c:v>16.4.</c:v>
                </c:pt>
                <c:pt idx="20">
                  <c:v>17.4.</c:v>
                </c:pt>
                <c:pt idx="21">
                  <c:v>18.4.</c:v>
                </c:pt>
                <c:pt idx="22">
                  <c:v>19.4.</c:v>
                </c:pt>
                <c:pt idx="23">
                  <c:v>20.4.</c:v>
                </c:pt>
                <c:pt idx="24">
                  <c:v>21.4.</c:v>
                </c:pt>
                <c:pt idx="25">
                  <c:v>22.4.</c:v>
                </c:pt>
                <c:pt idx="26">
                  <c:v>23.4.</c:v>
                </c:pt>
                <c:pt idx="27">
                  <c:v>24.4.</c:v>
                </c:pt>
                <c:pt idx="28">
                  <c:v>25.4.</c:v>
                </c:pt>
                <c:pt idx="29">
                  <c:v>26.4.</c:v>
                </c:pt>
                <c:pt idx="30">
                  <c:v>27.4.</c:v>
                </c:pt>
                <c:pt idx="31">
                  <c:v>28.4.</c:v>
                </c:pt>
                <c:pt idx="32">
                  <c:v>29.4.</c:v>
                </c:pt>
                <c:pt idx="33">
                  <c:v>30.4.</c:v>
                </c:pt>
              </c:strCache>
            </c:strRef>
          </c:cat>
          <c:val>
            <c:numRef>
              <c:f>'GRAF KRAJ'!$BE$383:$BE$416</c:f>
              <c:numCache>
                <c:formatCode>0</c:formatCode>
                <c:ptCount val="34"/>
                <c:pt idx="0">
                  <c:v>238</c:v>
                </c:pt>
                <c:pt idx="1">
                  <c:v>232</c:v>
                </c:pt>
                <c:pt idx="2">
                  <c:v>147</c:v>
                </c:pt>
                <c:pt idx="3">
                  <c:v>161</c:v>
                </c:pt>
                <c:pt idx="4">
                  <c:v>56</c:v>
                </c:pt>
                <c:pt idx="5">
                  <c:v>56</c:v>
                </c:pt>
                <c:pt idx="6">
                  <c:v>77</c:v>
                </c:pt>
                <c:pt idx="7">
                  <c:v>80</c:v>
                </c:pt>
                <c:pt idx="8">
                  <c:v>46</c:v>
                </c:pt>
                <c:pt idx="9">
                  <c:v>165</c:v>
                </c:pt>
                <c:pt idx="10">
                  <c:v>135</c:v>
                </c:pt>
                <c:pt idx="11">
                  <c:v>97</c:v>
                </c:pt>
                <c:pt idx="12">
                  <c:v>83</c:v>
                </c:pt>
                <c:pt idx="13">
                  <c:v>53</c:v>
                </c:pt>
                <c:pt idx="14">
                  <c:v>48</c:v>
                </c:pt>
                <c:pt idx="15">
                  <c:v>99</c:v>
                </c:pt>
                <c:pt idx="16">
                  <c:v>73</c:v>
                </c:pt>
                <c:pt idx="17">
                  <c:v>73</c:v>
                </c:pt>
                <c:pt idx="18">
                  <c:v>64</c:v>
                </c:pt>
                <c:pt idx="19">
                  <c:v>41</c:v>
                </c:pt>
                <c:pt idx="20">
                  <c:v>47</c:v>
                </c:pt>
                <c:pt idx="21">
                  <c:v>26</c:v>
                </c:pt>
                <c:pt idx="22">
                  <c:v>65</c:v>
                </c:pt>
                <c:pt idx="23">
                  <c:v>57</c:v>
                </c:pt>
                <c:pt idx="24">
                  <c:v>52</c:v>
                </c:pt>
                <c:pt idx="25">
                  <c:v>30</c:v>
                </c:pt>
                <c:pt idx="26">
                  <c:v>44</c:v>
                </c:pt>
                <c:pt idx="27">
                  <c:v>33</c:v>
                </c:pt>
                <c:pt idx="28">
                  <c:v>17</c:v>
                </c:pt>
                <c:pt idx="29">
                  <c:v>68</c:v>
                </c:pt>
                <c:pt idx="30">
                  <c:v>45</c:v>
                </c:pt>
                <c:pt idx="31">
                  <c:v>52</c:v>
                </c:pt>
                <c:pt idx="32">
                  <c:v>40</c:v>
                </c:pt>
                <c:pt idx="3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5F3-4B11-A523-24C3EFDAA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-26"/>
        <c:axId val="86115456"/>
        <c:axId val="86117376"/>
      </c:barChart>
      <c:catAx>
        <c:axId val="8611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117376"/>
        <c:crosses val="autoZero"/>
        <c:auto val="1"/>
        <c:lblAlgn val="ctr"/>
        <c:lblOffset val="100"/>
        <c:noMultiLvlLbl val="0"/>
      </c:catAx>
      <c:valAx>
        <c:axId val="8611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611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B1-44CA-BA66-2EF59F4F49D1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B1-44CA-BA66-2EF59F4F49D1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B1-44CA-BA66-2EF59F4F49D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186 645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B1-44CA-BA66-2EF59F4F49D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6 776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B1-44CA-BA66-2EF59F4F49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graf'!$B$27:$D$27</c:f>
              <c:strCache>
                <c:ptCount val="3"/>
                <c:pt idx="0">
                  <c:v>Dodáno dávek</c:v>
                </c:pt>
                <c:pt idx="1">
                  <c:v>Vyočkováno dávek</c:v>
                </c:pt>
                <c:pt idx="2">
                  <c:v>Zbývá naočkovat</c:v>
                </c:pt>
              </c:strCache>
            </c:strRef>
          </c:cat>
          <c:val>
            <c:numRef>
              <c:f>'očkování graf'!$B$28:$D$28</c:f>
              <c:numCache>
                <c:formatCode>#,##0</c:formatCode>
                <c:ptCount val="3"/>
                <c:pt idx="0">
                  <c:v>188975</c:v>
                </c:pt>
                <c:pt idx="1">
                  <c:v>179869</c:v>
                </c:pt>
                <c:pt idx="2">
                  <c:v>9106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B1-44CA-BA66-2EF59F4F49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24"/>
        <c:axId val="1014440255"/>
        <c:axId val="913643567"/>
      </c:barChart>
      <c:catAx>
        <c:axId val="1014440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13643567"/>
        <c:crosses val="autoZero"/>
        <c:auto val="1"/>
        <c:lblAlgn val="ctr"/>
        <c:lblOffset val="100"/>
        <c:noMultiLvlLbl val="0"/>
      </c:catAx>
      <c:valAx>
        <c:axId val="913643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4440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2B2B82"/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Očkování podle</a:t>
            </a:r>
            <a:r>
              <a:rPr lang="cs-CZ" sz="3600" b="0" baseline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skupin  k 2. 5. 2021</a:t>
            </a:r>
            <a:endParaRPr lang="cs-CZ" sz="3600" b="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</c:rich>
      </c:tx>
      <c:layout>
        <c:manualLayout>
          <c:xMode val="edge"/>
          <c:yMode val="edge"/>
          <c:x val="0.17337364322125823"/>
          <c:y val="4.98241357490798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2B2B8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4.5653348551448328E-2"/>
          <c:y val="0.15683811278226453"/>
          <c:w val="0.94169206416065976"/>
          <c:h val="0.6747587436021280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dle skupin'!$B$1:$K$1</c:f>
              <c:strCache>
                <c:ptCount val="10"/>
                <c:pt idx="0">
                  <c:v>Zdravotničtí pracovníci: nemocnice a ZZS</c:v>
                </c:pt>
                <c:pt idx="1">
                  <c:v>Ostatní zdravotnictví / ochrana veřejného zdraví</c:v>
                </c:pt>
                <c:pt idx="2">
                  <c:v>Pracovníci a klienti v sociálních službách </c:v>
                </c:pt>
                <c:pt idx="3">
                  <c:v>Senioři ve věku 80+ </c:v>
                </c:pt>
                <c:pt idx="4">
                  <c:v>Senioři ve věku 70-79 let</c:v>
                </c:pt>
                <c:pt idx="5">
                  <c:v>Senioři ve věku 65-69 let</c:v>
                </c:pt>
                <c:pt idx="6">
                  <c:v>Chronicky nemocní</c:v>
                </c:pt>
                <c:pt idx="7">
                  <c:v>Pedagogové a pracovníci ve školství</c:v>
                </c:pt>
                <c:pt idx="8">
                  <c:v>Ostatní pracovníci kritické infrastruktury</c:v>
                </c:pt>
                <c:pt idx="9">
                  <c:v>Ostatní*</c:v>
                </c:pt>
              </c:strCache>
            </c:strRef>
          </c:cat>
          <c:val>
            <c:numRef>
              <c:f>'Očkování dle skupin'!$B$2:$K$2</c:f>
              <c:numCache>
                <c:formatCode>[$-10405]#\ ##0;\(#\ ##0\)</c:formatCode>
                <c:ptCount val="10"/>
                <c:pt idx="0">
                  <c:v>12708</c:v>
                </c:pt>
                <c:pt idx="1">
                  <c:v>9048</c:v>
                </c:pt>
                <c:pt idx="2">
                  <c:v>10200</c:v>
                </c:pt>
                <c:pt idx="3">
                  <c:v>29916</c:v>
                </c:pt>
                <c:pt idx="4">
                  <c:v>55849</c:v>
                </c:pt>
                <c:pt idx="5">
                  <c:v>20005</c:v>
                </c:pt>
                <c:pt idx="6">
                  <c:v>10069</c:v>
                </c:pt>
                <c:pt idx="7">
                  <c:v>12444</c:v>
                </c:pt>
                <c:pt idx="8">
                  <c:v>5246</c:v>
                </c:pt>
                <c:pt idx="9">
                  <c:v>14384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0-499C-B421-C5EAEA168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6"/>
        <c:overlap val="-27"/>
        <c:axId val="1837301408"/>
        <c:axId val="1642065968"/>
      </c:barChart>
      <c:catAx>
        <c:axId val="183730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2065968"/>
        <c:crosses val="autoZero"/>
        <c:auto val="1"/>
        <c:lblAlgn val="ctr"/>
        <c:lblOffset val="100"/>
        <c:noMultiLvlLbl val="0"/>
      </c:catAx>
      <c:valAx>
        <c:axId val="1642065968"/>
        <c:scaling>
          <c:orientation val="minMax"/>
        </c:scaling>
        <c:delete val="0"/>
        <c:axPos val="l"/>
        <c:numFmt formatCode="[$-10405]#\ ##0;\(#\ 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3730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2B2B82"/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</a:t>
            </a:r>
            <a:r>
              <a:rPr lang="cs-CZ" sz="3600" b="0" baseline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počty očkování</a:t>
            </a:r>
          </a:p>
        </c:rich>
      </c:tx>
      <c:layout>
        <c:manualLayout>
          <c:xMode val="edge"/>
          <c:yMode val="edge"/>
          <c:x val="0.25623507969955128"/>
          <c:y val="3.0775155666637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2B2B8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08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47625">
                <a:solidFill>
                  <a:srgbClr val="C00000"/>
                </a:solidFill>
              </a:ln>
              <a:effectLst/>
            </c:spPr>
          </c:marker>
          <c:dLbls>
            <c:dLbl>
              <c:idx val="7"/>
              <c:layout>
                <c:manualLayout>
                  <c:x val="-6.0425190533493899E-2"/>
                  <c:y val="-2.64447416927525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3E-4F5A-9964-A7A7CB4839C7}"/>
                </c:ext>
              </c:extLst>
            </c:dLbl>
            <c:dLbl>
              <c:idx val="8"/>
              <c:layout>
                <c:manualLayout>
                  <c:x val="-6.2093862815884596E-2"/>
                  <c:y val="-2.64447416927525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3E-4F5A-9964-A7A7CB4839C7}"/>
                </c:ext>
              </c:extLst>
            </c:dLbl>
            <c:dLbl>
              <c:idx val="9"/>
              <c:layout>
                <c:manualLayout>
                  <c:x val="-6.2093862815884478E-2"/>
                  <c:y val="-2.4109657045934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3E-4F5A-9964-A7A7CB4839C7}"/>
                </c:ext>
              </c:extLst>
            </c:dLbl>
            <c:dLbl>
              <c:idx val="12"/>
              <c:layout>
                <c:manualLayout>
                  <c:x val="-4.6822737639412769E-2"/>
                  <c:y val="-3.257471772633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78-461B-8014-D7F7EA2C5957}"/>
                </c:ext>
              </c:extLst>
            </c:dLbl>
            <c:dLbl>
              <c:idx val="14"/>
              <c:layout>
                <c:manualLayout>
                  <c:x val="-4.4668472421480948E-2"/>
                  <c:y val="-3.8951514087447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78-461B-8014-D7F7EA2C59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průběžně'!$G$1:$V$1</c:f>
              <c:strCache>
                <c:ptCount val="16"/>
                <c:pt idx="0">
                  <c:v>11.-17. 1.</c:v>
                </c:pt>
                <c:pt idx="1">
                  <c:v>18.-24. 1.</c:v>
                </c:pt>
                <c:pt idx="2">
                  <c:v>25.-31. 1.</c:v>
                </c:pt>
                <c:pt idx="3">
                  <c:v>1.-7. 2.</c:v>
                </c:pt>
                <c:pt idx="4">
                  <c:v>8.-14. 2.</c:v>
                </c:pt>
                <c:pt idx="5">
                  <c:v>15.-21. 2.</c:v>
                </c:pt>
                <c:pt idx="6">
                  <c:v>22.-28. 2.</c:v>
                </c:pt>
                <c:pt idx="7">
                  <c:v>1.-7. 3.</c:v>
                </c:pt>
                <c:pt idx="8">
                  <c:v>8.-14. 3.</c:v>
                </c:pt>
                <c:pt idx="9">
                  <c:v>15.-21. 3.</c:v>
                </c:pt>
                <c:pt idx="10">
                  <c:v>22.-28. 3.</c:v>
                </c:pt>
                <c:pt idx="11">
                  <c:v>29.-4. 4.</c:v>
                </c:pt>
                <c:pt idx="12">
                  <c:v>5.-11. 4.</c:v>
                </c:pt>
                <c:pt idx="13">
                  <c:v>12.-18. 4.</c:v>
                </c:pt>
                <c:pt idx="14">
                  <c:v>19.-25. 4.</c:v>
                </c:pt>
                <c:pt idx="15">
                  <c:v>26.4.-2. 5.</c:v>
                </c:pt>
              </c:strCache>
            </c:strRef>
          </c:cat>
          <c:val>
            <c:numRef>
              <c:f>'Očkování průběžně'!$G$2:$V$2</c:f>
              <c:numCache>
                <c:formatCode>General</c:formatCode>
                <c:ptCount val="16"/>
                <c:pt idx="0">
                  <c:v>4325</c:v>
                </c:pt>
                <c:pt idx="1">
                  <c:v>3898</c:v>
                </c:pt>
                <c:pt idx="2">
                  <c:v>4094</c:v>
                </c:pt>
                <c:pt idx="3">
                  <c:v>4361</c:v>
                </c:pt>
                <c:pt idx="4">
                  <c:v>4841</c:v>
                </c:pt>
                <c:pt idx="5">
                  <c:v>5917</c:v>
                </c:pt>
                <c:pt idx="6">
                  <c:v>6813</c:v>
                </c:pt>
                <c:pt idx="7">
                  <c:v>9642</c:v>
                </c:pt>
                <c:pt idx="8">
                  <c:v>11699</c:v>
                </c:pt>
                <c:pt idx="9">
                  <c:v>13321</c:v>
                </c:pt>
                <c:pt idx="10">
                  <c:v>13791</c:v>
                </c:pt>
                <c:pt idx="11">
                  <c:v>12532</c:v>
                </c:pt>
                <c:pt idx="12">
                  <c:v>14986</c:v>
                </c:pt>
                <c:pt idx="13" formatCode="#,##0">
                  <c:v>20248</c:v>
                </c:pt>
                <c:pt idx="14" formatCode="#,##0">
                  <c:v>21484</c:v>
                </c:pt>
                <c:pt idx="15" formatCode="#,##0">
                  <c:v>24153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3E-4F5A-9964-A7A7CB483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2596544"/>
        <c:axId val="1822756256"/>
      </c:lineChart>
      <c:catAx>
        <c:axId val="199259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2756256"/>
        <c:crosses val="autoZero"/>
        <c:auto val="1"/>
        <c:lblAlgn val="ctr"/>
        <c:lblOffset val="100"/>
        <c:noMultiLvlLbl val="0"/>
      </c:catAx>
      <c:valAx>
        <c:axId val="182275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92596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F02F7-E55A-4AE8-AB24-763FA681CDD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2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covid.webmap.cz/kralovehradecky?MAP=om&amp;lon=16.0153108&amp;lat=50.384555&amp;scale=48384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59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12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0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19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23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211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2. 5.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194612"/>
            <a:ext cx="1222671" cy="663388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7ED5C58A-85EA-4362-B35E-13A55CB6C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767224"/>
              </p:ext>
            </p:extLst>
          </p:nvPr>
        </p:nvGraphicFramePr>
        <p:xfrm>
          <a:off x="838200" y="1272988"/>
          <a:ext cx="10515599" cy="4790740"/>
        </p:xfrm>
        <a:graphic>
          <a:graphicData uri="http://schemas.openxmlformats.org/drawingml/2006/table">
            <a:tbl>
              <a:tblPr/>
              <a:tblGrid>
                <a:gridCol w="1108851">
                  <a:extLst>
                    <a:ext uri="{9D8B030D-6E8A-4147-A177-3AD203B41FA5}">
                      <a16:colId xmlns:a16="http://schemas.microsoft.com/office/drawing/2014/main" val="2316139962"/>
                    </a:ext>
                  </a:extLst>
                </a:gridCol>
                <a:gridCol w="831638">
                  <a:extLst>
                    <a:ext uri="{9D8B030D-6E8A-4147-A177-3AD203B41FA5}">
                      <a16:colId xmlns:a16="http://schemas.microsoft.com/office/drawing/2014/main" val="137471782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58721014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76970782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74006778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56699974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0723904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58810969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663924566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38232610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903561306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039885275"/>
                    </a:ext>
                  </a:extLst>
                </a:gridCol>
                <a:gridCol w="895295">
                  <a:extLst>
                    <a:ext uri="{9D8B030D-6E8A-4147-A177-3AD203B41FA5}">
                      <a16:colId xmlns:a16="http://schemas.microsoft.com/office/drawing/2014/main" val="95190957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693226571"/>
                    </a:ext>
                  </a:extLst>
                </a:gridCol>
              </a:tblGrid>
              <a:tr h="45107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Moderna (Moderna Biotech Spain, S.L.)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720235"/>
                  </a:ext>
                </a:extLst>
              </a:tr>
              <a:tr h="8392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90691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432 285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38 099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568 975 – 589 510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511 586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083408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300 495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303 030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258 921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48 188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395 945 – 407 790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345 948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598536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156 401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19 618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202 300 – 208 250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730046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143 325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15 536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180 975 – 186 420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175 259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84489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8 896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111 345 – 115 610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94 962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99030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194 220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195 390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175 631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248 620 – 255 130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227 177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766200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106 665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107 640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97 385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134 915 – 138 680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123 578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830219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142 545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143 910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137 354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17 958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186 645 – 192 330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179 869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76449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106 519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17 473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16 902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157 000 – 161 320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141 219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473121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118 365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119 340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110 453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13 637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158 915 – 163 870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145 989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420158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325 050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284 879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43 400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47 740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35 988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409 750 – 423 510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361 811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504545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157 365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137 692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201 515 – 207 610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184 656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04652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135 915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136 890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126 748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20 024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175 815 – 180 660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166 538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968917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277 305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280 230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263 766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36 821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367 405 – 379 210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344 222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235712"/>
                  </a:ext>
                </a:extLst>
              </a:tr>
              <a:tr h="20980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2 727 270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2 492 368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413 050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330 564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372 540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3 500 120 – 3 609 900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3 201 704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61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2. května 2021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CE01F96-FB98-4CE0-92E8-666B7669D572}"/>
              </a:ext>
            </a:extLst>
          </p:cNvPr>
          <p:cNvSpPr/>
          <p:nvPr/>
        </p:nvSpPr>
        <p:spPr>
          <a:xfrm>
            <a:off x="3257571" y="5755780"/>
            <a:ext cx="3966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 17. týdnu </a:t>
            </a:r>
            <a:r>
              <a:rPr lang="cs-CZ" dirty="0" err="1"/>
              <a:t>prům</a:t>
            </a:r>
            <a:r>
              <a:rPr lang="cs-CZ" dirty="0"/>
              <a:t>. 3.454 očkování za den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8D3777E1-1483-4BC5-9E05-43643D775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164008"/>
              </p:ext>
            </p:extLst>
          </p:nvPr>
        </p:nvGraphicFramePr>
        <p:xfrm>
          <a:off x="1748118" y="1021976"/>
          <a:ext cx="8624047" cy="4599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6EC6F492-D50F-4BBB-BF18-4FAA4C369EC5}"/>
              </a:ext>
            </a:extLst>
          </p:cNvPr>
          <p:cNvSpPr/>
          <p:nvPr/>
        </p:nvSpPr>
        <p:spPr>
          <a:xfrm>
            <a:off x="5715000" y="4105835"/>
            <a:ext cx="1379219" cy="1096256"/>
          </a:xfrm>
          <a:prstGeom prst="rect">
            <a:avLst/>
          </a:prstGeom>
          <a:solidFill>
            <a:srgbClr val="920E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A5778A4-7153-46D7-A9EC-8EACA6ABB067}"/>
              </a:ext>
            </a:extLst>
          </p:cNvPr>
          <p:cNvSpPr txBox="1"/>
          <p:nvPr/>
        </p:nvSpPr>
        <p:spPr>
          <a:xfrm>
            <a:off x="5852159" y="4300020"/>
            <a:ext cx="110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dirty="0">
                <a:solidFill>
                  <a:schemeClr val="bg1"/>
                </a:solidFill>
              </a:rPr>
              <a:t>z toho druhé dávky: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53 582</a:t>
            </a:r>
          </a:p>
        </p:txBody>
      </p:sp>
    </p:spTree>
    <p:extLst>
      <p:ext uri="{BB962C8B-B14F-4D97-AF65-F5344CB8AC3E}">
        <p14:creationId xmlns:p14="http://schemas.microsoft.com/office/powerpoint/2010/main" val="1801562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3">
            <a:extLst>
              <a:ext uri="{FF2B5EF4-FFF2-40B4-BE49-F238E27FC236}">
                <a16:creationId xmlns:a16="http://schemas.microsoft.com/office/drawing/2014/main" id="{16DC7CA5-BCAA-4180-86AF-DE3E4911064E}"/>
              </a:ext>
            </a:extLst>
          </p:cNvPr>
          <p:cNvSpPr txBox="1"/>
          <p:nvPr/>
        </p:nvSpPr>
        <p:spPr>
          <a:xfrm>
            <a:off x="2072805" y="1372055"/>
            <a:ext cx="2019300" cy="981075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>
                <a:solidFill>
                  <a:srgbClr val="2B2B82"/>
                </a:solidFill>
              </a:rPr>
              <a:t>Celkem očkováno dávek:</a:t>
            </a:r>
          </a:p>
          <a:p>
            <a:pPr algn="ctr"/>
            <a:r>
              <a:rPr lang="cs-CZ" sz="4000" b="1" dirty="0">
                <a:solidFill>
                  <a:srgbClr val="2B2B82"/>
                </a:solidFill>
              </a:rPr>
              <a:t>179 869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6966111-5A45-4BC6-82AA-CA0FFD9246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000938"/>
              </p:ext>
            </p:extLst>
          </p:nvPr>
        </p:nvGraphicFramePr>
        <p:xfrm>
          <a:off x="576262" y="0"/>
          <a:ext cx="11039475" cy="667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Obrázek 3">
            <a:extLst>
              <a:ext uri="{FF2B5EF4-FFF2-40B4-BE49-F238E27FC236}">
                <a16:creationId xmlns:a16="http://schemas.microsoft.com/office/drawing/2014/main" id="{5C1197E1-3A6F-4EC5-B849-05E3034C416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79" y="6187440"/>
            <a:ext cx="1180810" cy="59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10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2BC615C-10F9-43F5-BDFF-06F5F9A1F0A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61" y="6060141"/>
            <a:ext cx="1397739" cy="712506"/>
          </a:xfrm>
          <a:prstGeom prst="rect">
            <a:avLst/>
          </a:prstGeom>
        </p:spPr>
      </p:pic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4824968-6B03-48F9-AB2A-757B5FE0CA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260374"/>
              </p:ext>
            </p:extLst>
          </p:nvPr>
        </p:nvGraphicFramePr>
        <p:xfrm>
          <a:off x="1254442" y="85353"/>
          <a:ext cx="9683116" cy="5974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47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65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praktičtí lékaři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2340" cy="3632495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Počet ordinací praktických lékařů s registracemi: 206</a:t>
            </a:r>
          </a:p>
          <a:p>
            <a:r>
              <a:rPr lang="cs-CZ" dirty="0"/>
              <a:t>Vakcíny </a:t>
            </a:r>
            <a:r>
              <a:rPr lang="cs-CZ" dirty="0" err="1"/>
              <a:t>AstraZeneca</a:t>
            </a:r>
            <a:r>
              <a:rPr lang="cs-CZ" dirty="0"/>
              <a:t> a Johnson &amp; Johnson jsou rozváženy do ordinací PL centrálními distributory</a:t>
            </a:r>
          </a:p>
          <a:p>
            <a:r>
              <a:rPr lang="cs-CZ" dirty="0"/>
              <a:t>Vakcína Moderna je rozvážena v režii KHK – Královéhradecká lékárna, a. s.</a:t>
            </a:r>
          </a:p>
          <a:p>
            <a:r>
              <a:rPr lang="cs-CZ" dirty="0"/>
              <a:t>Přehled aktuálně očkujících praktiků v </a:t>
            </a:r>
            <a:r>
              <a:rPr lang="cs-CZ" dirty="0">
                <a:hlinkClick r:id="rId2"/>
              </a:rPr>
              <a:t>interaktivní mapě</a:t>
            </a:r>
            <a:r>
              <a:rPr lang="cs-CZ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83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2. 5.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D9DBEDC5-C0B4-4AE3-9651-5D1ED21D5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54210"/>
              </p:ext>
            </p:extLst>
          </p:nvPr>
        </p:nvGraphicFramePr>
        <p:xfrm>
          <a:off x="1039906" y="1479175"/>
          <a:ext cx="10313892" cy="4697792"/>
        </p:xfrm>
        <a:graphic>
          <a:graphicData uri="http://schemas.openxmlformats.org/drawingml/2006/table">
            <a:tbl>
              <a:tblPr/>
              <a:tblGrid>
                <a:gridCol w="2254666">
                  <a:extLst>
                    <a:ext uri="{9D8B030D-6E8A-4147-A177-3AD203B41FA5}">
                      <a16:colId xmlns:a16="http://schemas.microsoft.com/office/drawing/2014/main" val="4015259079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91604805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69610494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1356826328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60673086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883004899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1046528676"/>
                    </a:ext>
                  </a:extLst>
                </a:gridCol>
                <a:gridCol w="1151318">
                  <a:extLst>
                    <a:ext uri="{9D8B030D-6E8A-4147-A177-3AD203B41FA5}">
                      <a16:colId xmlns:a16="http://schemas.microsoft.com/office/drawing/2014/main" val="3402597671"/>
                    </a:ext>
                  </a:extLst>
                </a:gridCol>
              </a:tblGrid>
              <a:tr h="293612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473014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33184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48468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06686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741772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785600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864811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04464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024667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321373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1183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59 389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979939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048831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33 817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805818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328996"/>
                  </a:ext>
                </a:extLst>
              </a:tr>
              <a:tr h="293612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384 598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72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2. 5.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628442"/>
              </p:ext>
            </p:extLst>
          </p:nvPr>
        </p:nvGraphicFramePr>
        <p:xfrm>
          <a:off x="1789470" y="1690688"/>
          <a:ext cx="9564329" cy="364006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11.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308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44/den)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nárůst za týden celkem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55,8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26,0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104.091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101.428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1.796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19801"/>
            <a:ext cx="1363216" cy="73064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932B9E61-66E7-4564-9381-15F7D8D32C76}"/>
              </a:ext>
            </a:extLst>
          </p:cNvPr>
          <p:cNvSpPr/>
          <p:nvPr/>
        </p:nvSpPr>
        <p:spPr>
          <a:xfrm>
            <a:off x="8650311" y="6176963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392456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461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 - detail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5996940"/>
            <a:ext cx="1363216" cy="753501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83A342A2-DF43-4201-AE8D-7D6952CE9EC6}"/>
              </a:ext>
            </a:extLst>
          </p:cNvPr>
          <p:cNvSpPr/>
          <p:nvPr/>
        </p:nvSpPr>
        <p:spPr>
          <a:xfrm>
            <a:off x="8738661" y="6308209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600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denní počty pozitivně testovaných osob (dle data odběru vzorku) </a:t>
            </a:r>
            <a:endParaRPr lang="cs-CZ" sz="3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261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KHS Hradec Králové</a:t>
            </a:r>
          </a:p>
        </p:txBody>
      </p:sp>
      <p:graphicFrame>
        <p:nvGraphicFramePr>
          <p:cNvPr id="8" name="Zástupný symbol pro obsah 7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4695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12179"/>
            <a:ext cx="1363216" cy="73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481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ČR 30. 4.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154469"/>
            <a:ext cx="1268348" cy="676811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pic>
        <p:nvPicPr>
          <p:cNvPr id="7" name="Zástupný symbol pro obsah 6">
            <a:extLst>
              <a:ext uri="{FF2B5EF4-FFF2-40B4-BE49-F238E27FC236}">
                <a16:creationId xmlns:a16="http://schemas.microsoft.com/office/drawing/2014/main" id="{3C3406F5-7858-4BF3-88F1-55E484A197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6375" y="1263192"/>
            <a:ext cx="10001839" cy="491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4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ČR k 30. 4. 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3" y="6225816"/>
            <a:ext cx="1001648" cy="524624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A73AED95-33CE-43C3-9E27-7F1921D25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79405"/>
              </p:ext>
            </p:extLst>
          </p:nvPr>
        </p:nvGraphicFramePr>
        <p:xfrm>
          <a:off x="1055802" y="1432874"/>
          <a:ext cx="10190375" cy="4792942"/>
        </p:xfrm>
        <a:graphic>
          <a:graphicData uri="http://schemas.openxmlformats.org/drawingml/2006/table">
            <a:tbl>
              <a:tblPr/>
              <a:tblGrid>
                <a:gridCol w="3291581">
                  <a:extLst>
                    <a:ext uri="{9D8B030D-6E8A-4147-A177-3AD203B41FA5}">
                      <a16:colId xmlns:a16="http://schemas.microsoft.com/office/drawing/2014/main" val="1357123089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240401136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3112173229"/>
                    </a:ext>
                  </a:extLst>
                </a:gridCol>
                <a:gridCol w="2299598">
                  <a:extLst>
                    <a:ext uri="{9D8B030D-6E8A-4147-A177-3AD203B41FA5}">
                      <a16:colId xmlns:a16="http://schemas.microsoft.com/office/drawing/2014/main" val="2553407020"/>
                    </a:ext>
                  </a:extLst>
                </a:gridCol>
              </a:tblGrid>
              <a:tr h="692494">
                <a:tc>
                  <a:txBody>
                    <a:bodyPr/>
                    <a:lstStyle/>
                    <a:p>
                      <a:pPr algn="l" rtl="0" fontAlgn="ctr"/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 1. 1. 2020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celkem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na 100 </a:t>
                      </a:r>
                      <a:r>
                        <a:rPr lang="cs-CZ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tis.obyvatel</a:t>
                      </a:r>
                      <a:endParaRPr lang="cs-CZ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8261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1 324 277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182 237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332128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1 385 141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228 003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969282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644 083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97 463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79493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589 899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97 042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941174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294 664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678331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820 965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121 035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127290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443 690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79 244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19742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551 647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104 081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18 870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27313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522 662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92 304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03168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509 813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78 265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215312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1 191 989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152 134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608281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632 015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736610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582 555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88 919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609956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1 200 539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174 450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597764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Bydliště neurčeno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717577"/>
                  </a:ext>
                </a:extLst>
              </a:tr>
              <a:tr h="25627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Cizinci bez trvalého pobytu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146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322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BDA38-BC11-4448-A3B8-1BC0CD13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Královéhradecký kraj – porovnání okresy k 30. 4.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562374-7096-430D-9865-34C31F731C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14068" cy="676811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CA53DC-7591-4F43-906A-69688F8DBD22}"/>
              </a:ext>
            </a:extLst>
          </p:cNvPr>
          <p:cNvSpPr/>
          <p:nvPr/>
        </p:nvSpPr>
        <p:spPr>
          <a:xfrm>
            <a:off x="8572490" y="6308209"/>
            <a:ext cx="1198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ÚZIS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CA1A321A-AE20-4CD2-A238-ACCFF31C66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080473"/>
              </p:ext>
            </p:extLst>
          </p:nvPr>
        </p:nvGraphicFramePr>
        <p:xfrm>
          <a:off x="928541" y="1690688"/>
          <a:ext cx="10515599" cy="4382946"/>
        </p:xfrm>
        <a:graphic>
          <a:graphicData uri="http://schemas.openxmlformats.org/drawingml/2006/table">
            <a:tbl>
              <a:tblPr/>
              <a:tblGrid>
                <a:gridCol w="3396632">
                  <a:extLst>
                    <a:ext uri="{9D8B030D-6E8A-4147-A177-3AD203B41FA5}">
                      <a16:colId xmlns:a16="http://schemas.microsoft.com/office/drawing/2014/main" val="4128602864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3501444165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1568653674"/>
                    </a:ext>
                  </a:extLst>
                </a:gridCol>
                <a:gridCol w="2372989">
                  <a:extLst>
                    <a:ext uri="{9D8B030D-6E8A-4147-A177-3AD203B41FA5}">
                      <a16:colId xmlns:a16="http://schemas.microsoft.com/office/drawing/2014/main" val="2534382826"/>
                    </a:ext>
                  </a:extLst>
                </a:gridCol>
              </a:tblGrid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 1. 1. 2020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celkem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Počet potvrzených případů na 100 </a:t>
                      </a:r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tis.obyvatel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190247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646649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80 045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47235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97759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73560"/>
                  </a:ext>
                </a:extLst>
              </a:tr>
              <a:tr h="73049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117 978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856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772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515123"/>
              </p:ext>
            </p:extLst>
          </p:nvPr>
        </p:nvGraphicFramePr>
        <p:xfrm>
          <a:off x="1245140" y="1690689"/>
          <a:ext cx="9824938" cy="3909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2252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89230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6802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89230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36205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2. 5. 2021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59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31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152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101</a:t>
                      </a:r>
                    </a:p>
                  </a:txBody>
                  <a:tcPr marL="44450" marR="44450" marT="0" marB="0"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6184</TotalTime>
  <Words>1513</Words>
  <Application>Microsoft Office PowerPoint</Application>
  <PresentationFormat>Širokoúhlá obrazovka</PresentationFormat>
  <Paragraphs>572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Přehled epidemické situace a stavu očkování v Královéhradeckém kraji</vt:lpstr>
      <vt:lpstr>Aktuální situace v Královéhradeckém kraji k 2. 5. 2021</vt:lpstr>
      <vt:lpstr>Královéhradecký kraj – denní počty pozitivně testovaných osob (dle data odběru vzorku)</vt:lpstr>
      <vt:lpstr>Královéhradecký kraj – denní počty pozitivně testovaných osob (dle data odběru vzorku) - detail</vt:lpstr>
      <vt:lpstr>Královéhradecký kraj – denní počty pozitivně testovaných osob (dle data odběru vzorku) </vt:lpstr>
      <vt:lpstr>Královéhradecký kraj – porovnání ČR 30. 4.</vt:lpstr>
      <vt:lpstr>Královéhradecký kraj – porovnání ČR k 30. 4. </vt:lpstr>
      <vt:lpstr>Královéhradecký kraj – porovnání okresy k 30. 4.</vt:lpstr>
      <vt:lpstr>Kapacita C+ lůžek v Královéhradeckém kraji</vt:lpstr>
      <vt:lpstr>Prezentace aplikace PowerPoint</vt:lpstr>
      <vt:lpstr>Celkový počet dodaných a podaných dávek k 2. 5.</vt:lpstr>
      <vt:lpstr> Očkování od 2. ledna do 2. května 2021</vt:lpstr>
      <vt:lpstr>Prezentace aplikace PowerPoint</vt:lpstr>
      <vt:lpstr>Prezentace aplikace PowerPoint</vt:lpstr>
      <vt:lpstr>Královéhradecký kraj – praktičtí lékaři</vt:lpstr>
      <vt:lpstr>Praktičtí lékaři – dávky k 2. 5. 2021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Beata Nováková</cp:lastModifiedBy>
  <cp:revision>319</cp:revision>
  <cp:lastPrinted>2021-05-03T05:27:15Z</cp:lastPrinted>
  <dcterms:created xsi:type="dcterms:W3CDTF">2021-01-14T19:24:21Z</dcterms:created>
  <dcterms:modified xsi:type="dcterms:W3CDTF">2021-07-27T11:09:48Z</dcterms:modified>
</cp:coreProperties>
</file>