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  <p:sldMasterId id="2147483702" r:id="rId4"/>
  </p:sldMasterIdLst>
  <p:notesMasterIdLst>
    <p:notesMasterId r:id="rId28"/>
  </p:notesMasterIdLst>
  <p:sldIdLst>
    <p:sldId id="256" r:id="rId5"/>
    <p:sldId id="2252" r:id="rId6"/>
    <p:sldId id="723" r:id="rId7"/>
    <p:sldId id="2258" r:id="rId8"/>
    <p:sldId id="2257" r:id="rId9"/>
    <p:sldId id="4698" r:id="rId10"/>
    <p:sldId id="4700" r:id="rId11"/>
    <p:sldId id="2259" r:id="rId12"/>
    <p:sldId id="4703" r:id="rId13"/>
    <p:sldId id="2250" r:id="rId14"/>
    <p:sldId id="2251" r:id="rId15"/>
    <p:sldId id="4702" r:id="rId16"/>
    <p:sldId id="2216" r:id="rId17"/>
    <p:sldId id="2217" r:id="rId18"/>
    <p:sldId id="2282" r:id="rId19"/>
    <p:sldId id="4648" r:id="rId20"/>
    <p:sldId id="2243" r:id="rId21"/>
    <p:sldId id="2224" r:id="rId22"/>
    <p:sldId id="2225" r:id="rId23"/>
    <p:sldId id="4657" r:id="rId24"/>
    <p:sldId id="750" r:id="rId25"/>
    <p:sldId id="2221" r:id="rId26"/>
    <p:sldId id="705" r:id="rId2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Sheet1!$G$1</c:f>
              <c:strCache>
                <c:ptCount val="1"/>
                <c:pt idx="0">
                  <c:v>Reálná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Sheet1!$G$2:$G$186</c:f>
              <c:numCache>
                <c:formatCode>General</c:formatCode>
                <c:ptCount val="185"/>
                <c:pt idx="0">
                  <c:v>63</c:v>
                </c:pt>
                <c:pt idx="1">
                  <c:v>66</c:v>
                </c:pt>
                <c:pt idx="2">
                  <c:v>64</c:v>
                </c:pt>
                <c:pt idx="3">
                  <c:v>61</c:v>
                </c:pt>
                <c:pt idx="4">
                  <c:v>69</c:v>
                </c:pt>
                <c:pt idx="5">
                  <c:v>92</c:v>
                </c:pt>
                <c:pt idx="6">
                  <c:v>97</c:v>
                </c:pt>
                <c:pt idx="7">
                  <c:v>102</c:v>
                </c:pt>
                <c:pt idx="8">
                  <c:v>113</c:v>
                </c:pt>
                <c:pt idx="9">
                  <c:v>117</c:v>
                </c:pt>
                <c:pt idx="10">
                  <c:v>115</c:v>
                </c:pt>
                <c:pt idx="11">
                  <c:v>127</c:v>
                </c:pt>
                <c:pt idx="12">
                  <c:v>157</c:v>
                </c:pt>
                <c:pt idx="13">
                  <c:v>164</c:v>
                </c:pt>
                <c:pt idx="14">
                  <c:v>168</c:v>
                </c:pt>
                <c:pt idx="15">
                  <c:v>166</c:v>
                </c:pt>
                <c:pt idx="16">
                  <c:v>182</c:v>
                </c:pt>
                <c:pt idx="17">
                  <c:v>161</c:v>
                </c:pt>
                <c:pt idx="18">
                  <c:v>164</c:v>
                </c:pt>
                <c:pt idx="19">
                  <c:v>185</c:v>
                </c:pt>
                <c:pt idx="20">
                  <c:v>180</c:v>
                </c:pt>
                <c:pt idx="21">
                  <c:v>182</c:v>
                </c:pt>
                <c:pt idx="22">
                  <c:v>183</c:v>
                </c:pt>
                <c:pt idx="23">
                  <c:v>188</c:v>
                </c:pt>
                <c:pt idx="24">
                  <c:v>188</c:v>
                </c:pt>
                <c:pt idx="25">
                  <c:v>197</c:v>
                </c:pt>
                <c:pt idx="26">
                  <c:v>229</c:v>
                </c:pt>
                <c:pt idx="27">
                  <c:v>226</c:v>
                </c:pt>
                <c:pt idx="28">
                  <c:v>253</c:v>
                </c:pt>
                <c:pt idx="29">
                  <c:v>251</c:v>
                </c:pt>
                <c:pt idx="30">
                  <c:v>244</c:v>
                </c:pt>
                <c:pt idx="31">
                  <c:v>234</c:v>
                </c:pt>
                <c:pt idx="32">
                  <c:v>247</c:v>
                </c:pt>
                <c:pt idx="33">
                  <c:v>302</c:v>
                </c:pt>
                <c:pt idx="34">
                  <c:v>302</c:v>
                </c:pt>
                <c:pt idx="35">
                  <c:v>327</c:v>
                </c:pt>
                <c:pt idx="36">
                  <c:v>316</c:v>
                </c:pt>
                <c:pt idx="37">
                  <c:v>344</c:v>
                </c:pt>
                <c:pt idx="38">
                  <c:v>333</c:v>
                </c:pt>
                <c:pt idx="39">
                  <c:v>350</c:v>
                </c:pt>
                <c:pt idx="40">
                  <c:v>425</c:v>
                </c:pt>
                <c:pt idx="41">
                  <c:v>444</c:v>
                </c:pt>
                <c:pt idx="42">
                  <c:v>470</c:v>
                </c:pt>
                <c:pt idx="43">
                  <c:v>496</c:v>
                </c:pt>
                <c:pt idx="44">
                  <c:v>527</c:v>
                </c:pt>
                <c:pt idx="45">
                  <c:v>515</c:v>
                </c:pt>
                <c:pt idx="46">
                  <c:v>543</c:v>
                </c:pt>
                <c:pt idx="47">
                  <c:v>664</c:v>
                </c:pt>
                <c:pt idx="48">
                  <c:v>733</c:v>
                </c:pt>
                <c:pt idx="49">
                  <c:v>795</c:v>
                </c:pt>
                <c:pt idx="50">
                  <c:v>851</c:v>
                </c:pt>
                <c:pt idx="51">
                  <c:v>923</c:v>
                </c:pt>
                <c:pt idx="52">
                  <c:v>930</c:v>
                </c:pt>
                <c:pt idx="53">
                  <c:v>993</c:v>
                </c:pt>
                <c:pt idx="54">
                  <c:v>1175</c:v>
                </c:pt>
                <c:pt idx="55">
                  <c:v>1294</c:v>
                </c:pt>
                <c:pt idx="56">
                  <c:v>1397</c:v>
                </c:pt>
                <c:pt idx="57">
                  <c:v>1392</c:v>
                </c:pt>
                <c:pt idx="58">
                  <c:v>1579</c:v>
                </c:pt>
                <c:pt idx="59">
                  <c:v>1597</c:v>
                </c:pt>
                <c:pt idx="60">
                  <c:v>1731</c:v>
                </c:pt>
                <c:pt idx="61">
                  <c:v>2106</c:v>
                </c:pt>
                <c:pt idx="62">
                  <c:v>2296</c:v>
                </c:pt>
                <c:pt idx="63">
                  <c:v>2496</c:v>
                </c:pt>
                <c:pt idx="64">
                  <c:v>2661</c:v>
                </c:pt>
                <c:pt idx="65">
                  <c:v>2803</c:v>
                </c:pt>
                <c:pt idx="66">
                  <c:v>2802</c:v>
                </c:pt>
                <c:pt idx="67">
                  <c:v>2952</c:v>
                </c:pt>
                <c:pt idx="68">
                  <c:v>3412</c:v>
                </c:pt>
                <c:pt idx="69">
                  <c:v>3619</c:v>
                </c:pt>
                <c:pt idx="70">
                  <c:v>3763</c:v>
                </c:pt>
                <c:pt idx="71">
                  <c:v>3893</c:v>
                </c:pt>
                <c:pt idx="72">
                  <c:v>4057</c:v>
                </c:pt>
                <c:pt idx="73">
                  <c:v>3996</c:v>
                </c:pt>
                <c:pt idx="74">
                  <c:v>4140</c:v>
                </c:pt>
                <c:pt idx="75">
                  <c:v>4799</c:v>
                </c:pt>
                <c:pt idx="76">
                  <c:v>4872</c:v>
                </c:pt>
                <c:pt idx="77">
                  <c:v>4821</c:v>
                </c:pt>
                <c:pt idx="78">
                  <c:v>5187</c:v>
                </c:pt>
                <c:pt idx="79">
                  <c:v>5316</c:v>
                </c:pt>
                <c:pt idx="80">
                  <c:v>5204</c:v>
                </c:pt>
                <c:pt idx="81">
                  <c:v>5419</c:v>
                </c:pt>
                <c:pt idx="82">
                  <c:v>6016</c:v>
                </c:pt>
                <c:pt idx="83">
                  <c:v>6127</c:v>
                </c:pt>
                <c:pt idx="84">
                  <c:v>6227</c:v>
                </c:pt>
                <c:pt idx="85">
                  <c:v>6333</c:v>
                </c:pt>
                <c:pt idx="86">
                  <c:v>6434</c:v>
                </c:pt>
                <c:pt idx="87">
                  <c:v>6215</c:v>
                </c:pt>
                <c:pt idx="88">
                  <c:v>6417</c:v>
                </c:pt>
                <c:pt idx="89">
                  <c:v>7088</c:v>
                </c:pt>
                <c:pt idx="90">
                  <c:v>7025</c:v>
                </c:pt>
                <c:pt idx="91">
                  <c:v>6976</c:v>
                </c:pt>
                <c:pt idx="92">
                  <c:v>7066</c:v>
                </c:pt>
                <c:pt idx="93">
                  <c:v>7030</c:v>
                </c:pt>
                <c:pt idx="94">
                  <c:v>6556</c:v>
                </c:pt>
                <c:pt idx="95">
                  <c:v>6663</c:v>
                </c:pt>
                <c:pt idx="96">
                  <c:v>7128</c:v>
                </c:pt>
                <c:pt idx="97">
                  <c:v>6913</c:v>
                </c:pt>
                <c:pt idx="98">
                  <c:v>6762</c:v>
                </c:pt>
                <c:pt idx="99">
                  <c:v>6592</c:v>
                </c:pt>
                <c:pt idx="100">
                  <c:v>6404</c:v>
                </c:pt>
                <c:pt idx="101">
                  <c:v>5880</c:v>
                </c:pt>
                <c:pt idx="102">
                  <c:v>5907</c:v>
                </c:pt>
                <c:pt idx="103">
                  <c:v>6398</c:v>
                </c:pt>
                <c:pt idx="104">
                  <c:v>6109</c:v>
                </c:pt>
                <c:pt idx="105">
                  <c:v>5855</c:v>
                </c:pt>
                <c:pt idx="106">
                  <c:v>5657</c:v>
                </c:pt>
                <c:pt idx="107">
                  <c:v>5343</c:v>
                </c:pt>
                <c:pt idx="108">
                  <c:v>4824</c:v>
                </c:pt>
                <c:pt idx="109">
                  <c:v>4809</c:v>
                </c:pt>
                <c:pt idx="110">
                  <c:v>5171</c:v>
                </c:pt>
                <c:pt idx="111">
                  <c:v>4924</c:v>
                </c:pt>
                <c:pt idx="112">
                  <c:v>4572</c:v>
                </c:pt>
                <c:pt idx="113">
                  <c:v>4121</c:v>
                </c:pt>
                <c:pt idx="114">
                  <c:v>3495</c:v>
                </c:pt>
                <c:pt idx="115">
                  <c:v>3327</c:v>
                </c:pt>
                <c:pt idx="116">
                  <c:v>3383</c:v>
                </c:pt>
                <c:pt idx="117">
                  <c:v>3728</c:v>
                </c:pt>
                <c:pt idx="118">
                  <c:v>3639</c:v>
                </c:pt>
                <c:pt idx="119">
                  <c:v>3431</c:v>
                </c:pt>
                <c:pt idx="120">
                  <c:v>3170</c:v>
                </c:pt>
                <c:pt idx="121">
                  <c:v>2919</c:v>
                </c:pt>
                <c:pt idx="122">
                  <c:v>2671</c:v>
                </c:pt>
                <c:pt idx="123">
                  <c:v>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B9-4256-AE28-72A256191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093791"/>
        <c:axId val="209778303"/>
      </c:barChar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Sheet1!$E$2:$E$186</c:f>
              <c:numCache>
                <c:formatCode>General</c:formatCode>
                <c:ptCount val="185"/>
                <c:pt idx="0">
                  <c:v>10.906399302941281</c:v>
                </c:pt>
                <c:pt idx="1">
                  <c:v>11.006864666764159</c:v>
                </c:pt>
                <c:pt idx="2">
                  <c:v>11.101992696116213</c:v>
                </c:pt>
                <c:pt idx="3">
                  <c:v>11.191995222849073</c:v>
                </c:pt>
                <c:pt idx="4">
                  <c:v>11.277564086019993</c:v>
                </c:pt>
                <c:pt idx="5">
                  <c:v>11.359158608422149</c:v>
                </c:pt>
                <c:pt idx="6">
                  <c:v>11.436617888015462</c:v>
                </c:pt>
                <c:pt idx="7">
                  <c:v>11.509818893886404</c:v>
                </c:pt>
                <c:pt idx="8">
                  <c:v>11.646570369688561</c:v>
                </c:pt>
                <c:pt idx="9">
                  <c:v>11.832105954177678</c:v>
                </c:pt>
                <c:pt idx="10">
                  <c:v>0.89495774569486386</c:v>
                </c:pt>
                <c:pt idx="11">
                  <c:v>2.371296230458519</c:v>
                </c:pt>
                <c:pt idx="12">
                  <c:v>4.0340433171065584</c:v>
                </c:pt>
                <c:pt idx="13">
                  <c:v>5.9234840889381601</c:v>
                </c:pt>
                <c:pt idx="14">
                  <c:v>8.0814381841141216</c:v>
                </c:pt>
                <c:pt idx="15">
                  <c:v>10.548950677150492</c:v>
                </c:pt>
                <c:pt idx="16">
                  <c:v>13.365088119747037</c:v>
                </c:pt>
                <c:pt idx="17">
                  <c:v>16.565388625336457</c:v>
                </c:pt>
                <c:pt idx="18">
                  <c:v>20.183567631856562</c:v>
                </c:pt>
                <c:pt idx="19">
                  <c:v>24.251389765433135</c:v>
                </c:pt>
                <c:pt idx="20">
                  <c:v>28.798417478055516</c:v>
                </c:pt>
                <c:pt idx="21">
                  <c:v>33.852564097667035</c:v>
                </c:pt>
                <c:pt idx="22">
                  <c:v>39.439110028235163</c:v>
                </c:pt>
                <c:pt idx="23">
                  <c:v>45.580157393388198</c:v>
                </c:pt>
                <c:pt idx="24">
                  <c:v>52.296510866236787</c:v>
                </c:pt>
                <c:pt idx="25">
                  <c:v>59.609406524433787</c:v>
                </c:pt>
                <c:pt idx="26">
                  <c:v>67.540553348570114</c:v>
                </c:pt>
                <c:pt idx="27">
                  <c:v>76.111191613546339</c:v>
                </c:pt>
                <c:pt idx="28">
                  <c:v>85.342478031037885</c:v>
                </c:pt>
                <c:pt idx="29">
                  <c:v>95.255971042071366</c:v>
                </c:pt>
                <c:pt idx="30">
                  <c:v>105.87341417016626</c:v>
                </c:pt>
                <c:pt idx="31">
                  <c:v>117.21725535991835</c:v>
                </c:pt>
                <c:pt idx="32">
                  <c:v>129.3121543738431</c:v>
                </c:pt>
                <c:pt idx="33">
                  <c:v>142.18509122340515</c:v>
                </c:pt>
                <c:pt idx="34">
                  <c:v>155.86444570218077</c:v>
                </c:pt>
                <c:pt idx="35">
                  <c:v>170.38112923376454</c:v>
                </c:pt>
                <c:pt idx="36">
                  <c:v>185.76728359191031</c:v>
                </c:pt>
                <c:pt idx="37">
                  <c:v>202.05634279466071</c:v>
                </c:pt>
                <c:pt idx="38">
                  <c:v>219.82063099405758</c:v>
                </c:pt>
                <c:pt idx="39">
                  <c:v>239.51690508056987</c:v>
                </c:pt>
                <c:pt idx="40">
                  <c:v>261.48146417730129</c:v>
                </c:pt>
                <c:pt idx="41">
                  <c:v>285.99413063722886</c:v>
                </c:pt>
                <c:pt idx="42">
                  <c:v>313.31890354625472</c:v>
                </c:pt>
                <c:pt idx="43">
                  <c:v>343.72272863954993</c:v>
                </c:pt>
                <c:pt idx="44">
                  <c:v>377.48509874539343</c:v>
                </c:pt>
                <c:pt idx="45">
                  <c:v>414.89630397024024</c:v>
                </c:pt>
                <c:pt idx="46">
                  <c:v>456.26143717120181</c:v>
                </c:pt>
                <c:pt idx="47">
                  <c:v>501.89853448689439</c:v>
                </c:pt>
                <c:pt idx="48">
                  <c:v>552.14499091861501</c:v>
                </c:pt>
                <c:pt idx="49">
                  <c:v>607.35660073122767</c:v>
                </c:pt>
                <c:pt idx="50">
                  <c:v>667.913578948907</c:v>
                </c:pt>
                <c:pt idx="51">
                  <c:v>734.22420575685544</c:v>
                </c:pt>
                <c:pt idx="52">
                  <c:v>806.71462088669159</c:v>
                </c:pt>
                <c:pt idx="53">
                  <c:v>885.82010313947694</c:v>
                </c:pt>
                <c:pt idx="54">
                  <c:v>972.00405775025865</c:v>
                </c:pt>
                <c:pt idx="55">
                  <c:v>1065.7685749287702</c:v>
                </c:pt>
                <c:pt idx="56">
                  <c:v>1167.6588385879973</c:v>
                </c:pt>
                <c:pt idx="57">
                  <c:v>1278.2589346195448</c:v>
                </c:pt>
                <c:pt idx="58">
                  <c:v>1398.1893891890713</c:v>
                </c:pt>
                <c:pt idx="59">
                  <c:v>1528.1069550345881</c:v>
                </c:pt>
                <c:pt idx="60">
                  <c:v>1668.7088489861981</c:v>
                </c:pt>
                <c:pt idx="61">
                  <c:v>1820.7343574920269</c:v>
                </c:pt>
                <c:pt idx="62">
                  <c:v>1980.8799781611301</c:v>
                </c:pt>
                <c:pt idx="63">
                  <c:v>2146.6819954051862</c:v>
                </c:pt>
                <c:pt idx="64">
                  <c:v>2316.6657562391078</c:v>
                </c:pt>
                <c:pt idx="65">
                  <c:v>2489.905772435759</c:v>
                </c:pt>
                <c:pt idx="66">
                  <c:v>2665.7151051596229</c:v>
                </c:pt>
                <c:pt idx="67">
                  <c:v>2843.5205044569461</c:v>
                </c:pt>
                <c:pt idx="68">
                  <c:v>3022.7919580576981</c:v>
                </c:pt>
                <c:pt idx="69">
                  <c:v>3204.8700520519819</c:v>
                </c:pt>
                <c:pt idx="70">
                  <c:v>3390.7061410875231</c:v>
                </c:pt>
                <c:pt idx="71">
                  <c:v>3580.8811372896685</c:v>
                </c:pt>
                <c:pt idx="72">
                  <c:v>3775.7719046470284</c:v>
                </c:pt>
                <c:pt idx="73">
                  <c:v>3975.6978471291504</c:v>
                </c:pt>
                <c:pt idx="74">
                  <c:v>4180.9563949033</c:v>
                </c:pt>
                <c:pt idx="75">
                  <c:v>4391.8191470810898</c:v>
                </c:pt>
                <c:pt idx="76">
                  <c:v>4608.570829041194</c:v>
                </c:pt>
                <c:pt idx="77">
                  <c:v>4831.6097619514039</c:v>
                </c:pt>
                <c:pt idx="78">
                  <c:v>5056.2358672888859</c:v>
                </c:pt>
                <c:pt idx="79">
                  <c:v>5287.2730047236191</c:v>
                </c:pt>
                <c:pt idx="80">
                  <c:v>5524.786305708737</c:v>
                </c:pt>
                <c:pt idx="81">
                  <c:v>5768.7515797665747</c:v>
                </c:pt>
                <c:pt idx="82">
                  <c:v>6019.0662300064896</c:v>
                </c:pt>
                <c:pt idx="83">
                  <c:v>6264.2022578834112</c:v>
                </c:pt>
                <c:pt idx="84">
                  <c:v>6495.352917039465</c:v>
                </c:pt>
                <c:pt idx="85">
                  <c:v>6700.5127670149805</c:v>
                </c:pt>
                <c:pt idx="86">
                  <c:v>6883.0998856606057</c:v>
                </c:pt>
                <c:pt idx="87">
                  <c:v>7041.5761095229655</c:v>
                </c:pt>
                <c:pt idx="88">
                  <c:v>7175.1995765693473</c:v>
                </c:pt>
                <c:pt idx="89">
                  <c:v>7283.7125414143902</c:v>
                </c:pt>
                <c:pt idx="90">
                  <c:v>7367.2535371972426</c:v>
                </c:pt>
                <c:pt idx="91">
                  <c:v>7426.2901643123269</c:v>
                </c:pt>
                <c:pt idx="92">
                  <c:v>7453.9924360284358</c:v>
                </c:pt>
                <c:pt idx="93">
                  <c:v>7458.9025044548198</c:v>
                </c:pt>
                <c:pt idx="94">
                  <c:v>7442.2312980145271</c:v>
                </c:pt>
                <c:pt idx="95">
                  <c:v>7405.2860506964771</c:v>
                </c:pt>
                <c:pt idx="96">
                  <c:v>7349.3827286993801</c:v>
                </c:pt>
                <c:pt idx="97">
                  <c:v>7276.0465363655676</c:v>
                </c:pt>
                <c:pt idx="98">
                  <c:v>7187.3248428237976</c:v>
                </c:pt>
                <c:pt idx="99">
                  <c:v>7077.9656119549145</c:v>
                </c:pt>
                <c:pt idx="100">
                  <c:v>6957.5113230172838</c:v>
                </c:pt>
                <c:pt idx="101">
                  <c:v>6827.6603619480384</c:v>
                </c:pt>
                <c:pt idx="102">
                  <c:v>6689.9052830602805</c:v>
                </c:pt>
                <c:pt idx="103">
                  <c:v>6545.5669169954017</c:v>
                </c:pt>
                <c:pt idx="104">
                  <c:v>6395.821208433149</c:v>
                </c:pt>
                <c:pt idx="105">
                  <c:v>6241.789032590138</c:v>
                </c:pt>
                <c:pt idx="106">
                  <c:v>6091.0707947998526</c:v>
                </c:pt>
                <c:pt idx="107">
                  <c:v>5937.6922666281389</c:v>
                </c:pt>
                <c:pt idx="108">
                  <c:v>5782.4167828388663</c:v>
                </c:pt>
                <c:pt idx="109">
                  <c:v>5625.8985378205389</c:v>
                </c:pt>
                <c:pt idx="110">
                  <c:v>5468.7059021604291</c:v>
                </c:pt>
                <c:pt idx="111">
                  <c:v>5311.3224465516341</c:v>
                </c:pt>
                <c:pt idx="112">
                  <c:v>5154.1765125446273</c:v>
                </c:pt>
                <c:pt idx="113">
                  <c:v>5003.1666181935934</c:v>
                </c:pt>
                <c:pt idx="114">
                  <c:v>4852.807512133053</c:v>
                </c:pt>
                <c:pt idx="115">
                  <c:v>4703.4077967723624</c:v>
                </c:pt>
                <c:pt idx="116">
                  <c:v>4555.2551253640022</c:v>
                </c:pt>
                <c:pt idx="117">
                  <c:v>4408.604537529669</c:v>
                </c:pt>
                <c:pt idx="118">
                  <c:v>4263.672018311634</c:v>
                </c:pt>
                <c:pt idx="119">
                  <c:v>4120.6491506341135</c:v>
                </c:pt>
                <c:pt idx="120">
                  <c:v>3984.176168487119</c:v>
                </c:pt>
                <c:pt idx="121">
                  <c:v>3847.9981950758811</c:v>
                </c:pt>
                <c:pt idx="122">
                  <c:v>3779.6664392780617</c:v>
                </c:pt>
                <c:pt idx="123">
                  <c:v>3712.478890715603</c:v>
                </c:pt>
                <c:pt idx="124">
                  <c:v>3646.4968663905511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90-442D-BD58-5B49B037E7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V2</c:v>
                </c:pt>
              </c:strCache>
            </c:strRef>
          </c:tx>
          <c:spPr>
            <a:ln w="28575" cap="rnd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Sheet1!$C$2:$C$186</c:f>
              <c:numCache>
                <c:formatCode>General</c:formatCode>
                <c:ptCount val="185"/>
                <c:pt idx="122">
                  <c:v>3717.3203728109293</c:v>
                </c:pt>
                <c:pt idx="123">
                  <c:v>3587.2524645937979</c:v>
                </c:pt>
                <c:pt idx="124">
                  <c:v>3459.5956048514786</c:v>
                </c:pt>
                <c:pt idx="125">
                  <c:v>3334.4575969322723</c:v>
                </c:pt>
                <c:pt idx="126">
                  <c:v>3211.9302602029848</c:v>
                </c:pt>
                <c:pt idx="127">
                  <c:v>3095.5777981525002</c:v>
                </c:pt>
                <c:pt idx="128">
                  <c:v>2981.7236110340596</c:v>
                </c:pt>
                <c:pt idx="129">
                  <c:v>2870.4308047313343</c:v>
                </c:pt>
                <c:pt idx="130">
                  <c:v>2761.7517847744502</c:v>
                </c:pt>
                <c:pt idx="131">
                  <c:v>2655.7319370443538</c:v>
                </c:pt>
                <c:pt idx="132">
                  <c:v>2554.4562197140135</c:v>
                </c:pt>
                <c:pt idx="133">
                  <c:v>2459.3353668178761</c:v>
                </c:pt>
                <c:pt idx="134">
                  <c:v>2371.0372711414566</c:v>
                </c:pt>
                <c:pt idx="135">
                  <c:v>2289.7764949863458</c:v>
                </c:pt>
                <c:pt idx="136">
                  <c:v>2215.5165377155563</c:v>
                </c:pt>
                <c:pt idx="137">
                  <c:v>2148.0834435121055</c:v>
                </c:pt>
                <c:pt idx="138">
                  <c:v>2087.2255968651843</c:v>
                </c:pt>
                <c:pt idx="139">
                  <c:v>2032.6247191234636</c:v>
                </c:pt>
                <c:pt idx="140">
                  <c:v>1983.9103024905471</c:v>
                </c:pt>
                <c:pt idx="141">
                  <c:v>1940.6618669077202</c:v>
                </c:pt>
                <c:pt idx="142">
                  <c:v>1902.4486812179316</c:v>
                </c:pt>
                <c:pt idx="143">
                  <c:v>1868.8246095161317</c:v>
                </c:pt>
                <c:pt idx="144">
                  <c:v>1839.350422416348</c:v>
                </c:pt>
                <c:pt idx="145">
                  <c:v>1813.607844860044</c:v>
                </c:pt>
                <c:pt idx="146">
                  <c:v>1791.1552391249143</c:v>
                </c:pt>
                <c:pt idx="147">
                  <c:v>1771.4717173397225</c:v>
                </c:pt>
                <c:pt idx="148">
                  <c:v>1754.0398397381921</c:v>
                </c:pt>
                <c:pt idx="149">
                  <c:v>1738.4116843504078</c:v>
                </c:pt>
                <c:pt idx="150">
                  <c:v>1724.2103779239624</c:v>
                </c:pt>
                <c:pt idx="151">
                  <c:v>1711.1166117689929</c:v>
                </c:pt>
                <c:pt idx="152">
                  <c:v>1698.8592428521195</c:v>
                </c:pt>
                <c:pt idx="153">
                  <c:v>1687.2045233318549</c:v>
                </c:pt>
                <c:pt idx="154">
                  <c:v>1675.9371042929934</c:v>
                </c:pt>
                <c:pt idx="155">
                  <c:v>1664.8691617892382</c:v>
                </c:pt>
                <c:pt idx="156">
                  <c:v>1653.8477541666705</c:v>
                </c:pt>
                <c:pt idx="157">
                  <c:v>1642.7470920830849</c:v>
                </c:pt>
                <c:pt idx="158">
                  <c:v>1631.4708726549154</c:v>
                </c:pt>
                <c:pt idx="159">
                  <c:v>1619.9457783617115</c:v>
                </c:pt>
                <c:pt idx="160">
                  <c:v>1608.1164182539669</c:v>
                </c:pt>
                <c:pt idx="161">
                  <c:v>1595.9449655972951</c:v>
                </c:pt>
                <c:pt idx="162">
                  <c:v>1583.4076573575637</c:v>
                </c:pt>
                <c:pt idx="163">
                  <c:v>1570.4921465617326</c:v>
                </c:pt>
                <c:pt idx="164">
                  <c:v>1557.1936812698145</c:v>
                </c:pt>
                <c:pt idx="165">
                  <c:v>1543.5146610912534</c:v>
                </c:pt>
                <c:pt idx="166">
                  <c:v>1529.4655735561521</c:v>
                </c:pt>
                <c:pt idx="167">
                  <c:v>1515.0626691981038</c:v>
                </c:pt>
                <c:pt idx="168">
                  <c:v>1500.325181473997</c:v>
                </c:pt>
                <c:pt idx="169">
                  <c:v>1485.2719143283566</c:v>
                </c:pt>
                <c:pt idx="170">
                  <c:v>1469.9219746993945</c:v>
                </c:pt>
                <c:pt idx="171">
                  <c:v>1454.2938407099214</c:v>
                </c:pt>
                <c:pt idx="172">
                  <c:v>1438.4086354984336</c:v>
                </c:pt>
                <c:pt idx="173">
                  <c:v>1422.289170980149</c:v>
                </c:pt>
                <c:pt idx="174">
                  <c:v>1405.958131271449</c:v>
                </c:pt>
                <c:pt idx="175">
                  <c:v>1389.4382886818582</c:v>
                </c:pt>
                <c:pt idx="176">
                  <c:v>1372.7517863014632</c:v>
                </c:pt>
                <c:pt idx="177">
                  <c:v>1355.9198274592079</c:v>
                </c:pt>
                <c:pt idx="178">
                  <c:v>1338.9626530210999</c:v>
                </c:pt>
                <c:pt idx="179">
                  <c:v>1321.8995366256718</c:v>
                </c:pt>
                <c:pt idx="180">
                  <c:v>1304.7480061581841</c:v>
                </c:pt>
                <c:pt idx="181">
                  <c:v>1287.5247882388519</c:v>
                </c:pt>
                <c:pt idx="182">
                  <c:v>1270.2458857563975</c:v>
                </c:pt>
                <c:pt idx="183">
                  <c:v>1252.9264493519463</c:v>
                </c:pt>
                <c:pt idx="184">
                  <c:v>1235.5807168696326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16-4360-A02D-44DD6057B4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V3</c:v>
                </c:pt>
              </c:strCache>
            </c:strRef>
          </c:tx>
          <c:spPr>
            <a:ln w="28575" cap="rnd">
              <a:solidFill>
                <a:srgbClr val="4472C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Sheet1!$D$2:$D$186</c:f>
              <c:numCache>
                <c:formatCode>General</c:formatCode>
                <c:ptCount val="185"/>
                <c:pt idx="122">
                  <c:v>3717.3203728109293</c:v>
                </c:pt>
                <c:pt idx="123">
                  <c:v>3587.2524645937979</c:v>
                </c:pt>
                <c:pt idx="124">
                  <c:v>3459.5956048514786</c:v>
                </c:pt>
                <c:pt idx="125">
                  <c:v>3341.4494120366089</c:v>
                </c:pt>
                <c:pt idx="126">
                  <c:v>3237.6080944700898</c:v>
                </c:pt>
                <c:pt idx="127">
                  <c:v>3154.0826688712214</c:v>
                </c:pt>
                <c:pt idx="128">
                  <c:v>3088.318636930941</c:v>
                </c:pt>
                <c:pt idx="129">
                  <c:v>3040.8462170980793</c:v>
                </c:pt>
                <c:pt idx="130">
                  <c:v>3011.8460315895509</c:v>
                </c:pt>
                <c:pt idx="131">
                  <c:v>3001.3027183391177</c:v>
                </c:pt>
                <c:pt idx="132">
                  <c:v>3009.0043787155414</c:v>
                </c:pt>
                <c:pt idx="133">
                  <c:v>3034.5677322001943</c:v>
                </c:pt>
                <c:pt idx="134">
                  <c:v>3077.428870784544</c:v>
                </c:pt>
                <c:pt idx="135">
                  <c:v>3136.9609149041139</c:v>
                </c:pt>
                <c:pt idx="136">
                  <c:v>3212.4399057505052</c:v>
                </c:pt>
                <c:pt idx="137">
                  <c:v>3303.1101913349512</c:v>
                </c:pt>
                <c:pt idx="138">
                  <c:v>3408.2231995894163</c:v>
                </c:pt>
                <c:pt idx="139">
                  <c:v>3526.8792871828559</c:v>
                </c:pt>
                <c:pt idx="140">
                  <c:v>3657.8296085760094</c:v>
                </c:pt>
                <c:pt idx="141">
                  <c:v>3799.7527494511419</c:v>
                </c:pt>
                <c:pt idx="142">
                  <c:v>3951.4689737158737</c:v>
                </c:pt>
                <c:pt idx="143">
                  <c:v>4111.9367026309465</c:v>
                </c:pt>
                <c:pt idx="144">
                  <c:v>4280.2061316067593</c:v>
                </c:pt>
                <c:pt idx="145">
                  <c:v>4455.3914432630063</c:v>
                </c:pt>
                <c:pt idx="146">
                  <c:v>4636.6394272408079</c:v>
                </c:pt>
                <c:pt idx="147">
                  <c:v>4823.0699885614558</c:v>
                </c:pt>
                <c:pt idx="148">
                  <c:v>5013.8116758517326</c:v>
                </c:pt>
                <c:pt idx="149">
                  <c:v>5208.0304808589881</c:v>
                </c:pt>
                <c:pt idx="150">
                  <c:v>5404.906556110137</c:v>
                </c:pt>
                <c:pt idx="151">
                  <c:v>5603.6478324460131</c:v>
                </c:pt>
                <c:pt idx="152">
                  <c:v>5803.4734582411438</c:v>
                </c:pt>
                <c:pt idx="153">
                  <c:v>6003.6026156830139</c:v>
                </c:pt>
                <c:pt idx="154">
                  <c:v>6203.2394064496939</c:v>
                </c:pt>
                <c:pt idx="155">
                  <c:v>6401.5730008229275</c:v>
                </c:pt>
                <c:pt idx="156">
                  <c:v>6597.7826875276942</c:v>
                </c:pt>
                <c:pt idx="157">
                  <c:v>6791.0348794257998</c:v>
                </c:pt>
                <c:pt idx="158">
                  <c:v>6980.4904842956785</c:v>
                </c:pt>
                <c:pt idx="159">
                  <c:v>7165.31658364547</c:v>
                </c:pt>
                <c:pt idx="160">
                  <c:v>7344.6867079749563</c:v>
                </c:pt>
                <c:pt idx="161">
                  <c:v>7517.8201774854497</c:v>
                </c:pt>
                <c:pt idx="162">
                  <c:v>7683.9679936694802</c:v>
                </c:pt>
                <c:pt idx="163">
                  <c:v>7842.4120483937531</c:v>
                </c:pt>
                <c:pt idx="164">
                  <c:v>7992.4627039589695</c:v>
                </c:pt>
                <c:pt idx="165">
                  <c:v>8133.4739515591327</c:v>
                </c:pt>
                <c:pt idx="166">
                  <c:v>8264.8448342995143</c:v>
                </c:pt>
                <c:pt idx="167">
                  <c:v>8386.018546664267</c:v>
                </c:pt>
                <c:pt idx="168">
                  <c:v>8496.4880602502981</c:v>
                </c:pt>
                <c:pt idx="169">
                  <c:v>8595.7986251349994</c:v>
                </c:pt>
                <c:pt idx="170">
                  <c:v>8683.5501936583878</c:v>
                </c:pt>
                <c:pt idx="171">
                  <c:v>8759.4002919232862</c:v>
                </c:pt>
                <c:pt idx="172">
                  <c:v>8823.0661412435256</c:v>
                </c:pt>
                <c:pt idx="173">
                  <c:v>8874.3240935909489</c:v>
                </c:pt>
                <c:pt idx="174">
                  <c:v>8913.0142797149238</c:v>
                </c:pt>
                <c:pt idx="175">
                  <c:v>8939.0409128273932</c:v>
                </c:pt>
                <c:pt idx="176">
                  <c:v>8952.3703888885793</c:v>
                </c:pt>
                <c:pt idx="177">
                  <c:v>8953.0303147325521</c:v>
                </c:pt>
                <c:pt idx="178">
                  <c:v>8941.1093507829573</c:v>
                </c:pt>
                <c:pt idx="179">
                  <c:v>8916.7564045940835</c:v>
                </c:pt>
                <c:pt idx="180">
                  <c:v>8880.1791920565811</c:v>
                </c:pt>
                <c:pt idx="181">
                  <c:v>8831.6421248784118</c:v>
                </c:pt>
                <c:pt idx="182">
                  <c:v>8771.4635849990609</c:v>
                </c:pt>
                <c:pt idx="183">
                  <c:v>8700.0122798349021</c:v>
                </c:pt>
                <c:pt idx="184">
                  <c:v>8617.7034954934334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16-4360-A02D-44DD6057B4BC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Sheet1!$F$2:$F$186</c:f>
              <c:numCache>
                <c:formatCode>General</c:formatCode>
                <c:ptCount val="185"/>
                <c:pt idx="128">
                  <c:v>3088.318636930941</c:v>
                </c:pt>
                <c:pt idx="129">
                  <c:v>3040.8462170980793</c:v>
                </c:pt>
                <c:pt idx="130">
                  <c:v>2993.3737972652175</c:v>
                </c:pt>
                <c:pt idx="131">
                  <c:v>2988.1021406400009</c:v>
                </c:pt>
                <c:pt idx="132">
                  <c:v>2991.952970828213</c:v>
                </c:pt>
                <c:pt idx="133">
                  <c:v>3004.7346475705394</c:v>
                </c:pt>
                <c:pt idx="134">
                  <c:v>3026.1652168627138</c:v>
                </c:pt>
                <c:pt idx="135">
                  <c:v>3055.9312389224992</c:v>
                </c:pt>
                <c:pt idx="136">
                  <c:v>3093.6707343456947</c:v>
                </c:pt>
                <c:pt idx="137">
                  <c:v>3139.0058771379177</c:v>
                </c:pt>
                <c:pt idx="138">
                  <c:v>3191.5623812651497</c:v>
                </c:pt>
                <c:pt idx="139">
                  <c:v>3250.8904250618698</c:v>
                </c:pt>
                <c:pt idx="140">
                  <c:v>3316.3655857584467</c:v>
                </c:pt>
                <c:pt idx="141">
                  <c:v>3387.3271561960128</c:v>
                </c:pt>
                <c:pt idx="142">
                  <c:v>3463.1852683283782</c:v>
                </c:pt>
                <c:pt idx="143">
                  <c:v>3543.4191327859157</c:v>
                </c:pt>
                <c:pt idx="144">
                  <c:v>3627.5538472738222</c:v>
                </c:pt>
                <c:pt idx="145">
                  <c:v>3715.1465031019447</c:v>
                </c:pt>
                <c:pt idx="146">
                  <c:v>3805.770495090846</c:v>
                </c:pt>
                <c:pt idx="147">
                  <c:v>3898.9857757511704</c:v>
                </c:pt>
                <c:pt idx="148">
                  <c:v>3994.3566193963084</c:v>
                </c:pt>
                <c:pt idx="149">
                  <c:v>4091.4660218999365</c:v>
                </c:pt>
                <c:pt idx="150">
                  <c:v>4189.9040595255101</c:v>
                </c:pt>
                <c:pt idx="151">
                  <c:v>4289.2746976934486</c:v>
                </c:pt>
                <c:pt idx="152">
                  <c:v>4389.1875105910149</c:v>
                </c:pt>
                <c:pt idx="153">
                  <c:v>4489.252089311949</c:v>
                </c:pt>
                <c:pt idx="154">
                  <c:v>4589.0704846952885</c:v>
                </c:pt>
                <c:pt idx="155">
                  <c:v>4688.2372818819058</c:v>
                </c:pt>
                <c:pt idx="156">
                  <c:v>4786.3421252342905</c:v>
                </c:pt>
                <c:pt idx="157">
                  <c:v>4882.9682211833424</c:v>
                </c:pt>
                <c:pt idx="158">
                  <c:v>4977.6960236182822</c:v>
                </c:pt>
                <c:pt idx="159">
                  <c:v>5070.1090732931771</c:v>
                </c:pt>
                <c:pt idx="160">
                  <c:v>5159.7941354579216</c:v>
                </c:pt>
                <c:pt idx="161">
                  <c:v>5246.3608702131678</c:v>
                </c:pt>
                <c:pt idx="162">
                  <c:v>5329.4347783051817</c:v>
                </c:pt>
                <c:pt idx="163">
                  <c:v>5408.6568056673186</c:v>
                </c:pt>
                <c:pt idx="164">
                  <c:v>5483.6821334499273</c:v>
                </c:pt>
                <c:pt idx="165">
                  <c:v>5554.1877572500089</c:v>
                </c:pt>
                <c:pt idx="166">
                  <c:v>5619.8731986201983</c:v>
                </c:pt>
                <c:pt idx="167">
                  <c:v>5680.4600548025755</c:v>
                </c:pt>
                <c:pt idx="168">
                  <c:v>5735.6948115955929</c:v>
                </c:pt>
                <c:pt idx="169">
                  <c:v>5785.3500940379417</c:v>
                </c:pt>
                <c:pt idx="170">
                  <c:v>5829.2258782996378</c:v>
                </c:pt>
                <c:pt idx="171">
                  <c:v>5867.1509274320852</c:v>
                </c:pt>
                <c:pt idx="172">
                  <c:v>5898.9838520922058</c:v>
                </c:pt>
                <c:pt idx="173">
                  <c:v>5924.6128282659174</c:v>
                </c:pt>
                <c:pt idx="174">
                  <c:v>5943.9579213279048</c:v>
                </c:pt>
                <c:pt idx="175">
                  <c:v>5956.9712378841396</c:v>
                </c:pt>
                <c:pt idx="176">
                  <c:v>5963.6359759147308</c:v>
                </c:pt>
                <c:pt idx="177">
                  <c:v>5963.9659388367181</c:v>
                </c:pt>
                <c:pt idx="178">
                  <c:v>5958.0054568619216</c:v>
                </c:pt>
                <c:pt idx="179">
                  <c:v>5945.8289837674856</c:v>
                </c:pt>
                <c:pt idx="180">
                  <c:v>5927.5403774987335</c:v>
                </c:pt>
                <c:pt idx="181">
                  <c:v>5903.2718439096479</c:v>
                </c:pt>
                <c:pt idx="182">
                  <c:v>5873.1825739699743</c:v>
                </c:pt>
                <c:pt idx="183">
                  <c:v>5837.4569213878949</c:v>
                </c:pt>
                <c:pt idx="184">
                  <c:v>5796.3025292171606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B9-4256-AE28-72A256191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93791"/>
        <c:axId val="209778303"/>
      </c:lineChart>
      <c:catAx>
        <c:axId val="2070937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778303"/>
        <c:crosses val="autoZero"/>
        <c:auto val="1"/>
        <c:lblAlgn val="ctr"/>
        <c:lblOffset val="100"/>
        <c:tickLblSkip val="7"/>
        <c:noMultiLvlLbl val="1"/>
      </c:catAx>
      <c:valAx>
        <c:axId val="209778303"/>
        <c:scaling>
          <c:orientation val="minMax"/>
          <c:max val="12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09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7655115397936974"/>
          <c:y val="0.33749997923843633"/>
          <c:w val="0.14188217964413682"/>
          <c:h val="4.796234941176492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Středočeský kraj</c:v>
                </c:pt>
                <c:pt idx="2">
                  <c:v>Hlavní město Praha</c:v>
                </c:pt>
                <c:pt idx="3">
                  <c:v>Jihočeský kraj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Plzeňský kraj</c:v>
                </c:pt>
                <c:pt idx="7">
                  <c:v>Ústecký kraj</c:v>
                </c:pt>
                <c:pt idx="8">
                  <c:v>Jihomoravský kraj</c:v>
                </c:pt>
                <c:pt idx="9">
                  <c:v>Pardubický kraj</c:v>
                </c:pt>
                <c:pt idx="10">
                  <c:v>Liberecký kraj</c:v>
                </c:pt>
                <c:pt idx="11">
                  <c:v>Karlovarský kraj</c:v>
                </c:pt>
                <c:pt idx="12">
                  <c:v>Zlínský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66.40025</c:v>
                </c:pt>
                <c:pt idx="1">
                  <c:v>66.007294700000003</c:v>
                </c:pt>
                <c:pt idx="2">
                  <c:v>65.522469000000001</c:v>
                </c:pt>
                <c:pt idx="3">
                  <c:v>64.214491199999998</c:v>
                </c:pt>
                <c:pt idx="4">
                  <c:v>64.036617500000006</c:v>
                </c:pt>
                <c:pt idx="5">
                  <c:v>63.600960800000003</c:v>
                </c:pt>
                <c:pt idx="6">
                  <c:v>63.065337300000003</c:v>
                </c:pt>
                <c:pt idx="7">
                  <c:v>62.016709800000001</c:v>
                </c:pt>
                <c:pt idx="8">
                  <c:v>61.744945100000002</c:v>
                </c:pt>
                <c:pt idx="9">
                  <c:v>61.693468199999998</c:v>
                </c:pt>
                <c:pt idx="10">
                  <c:v>61.208743499999997</c:v>
                </c:pt>
                <c:pt idx="11">
                  <c:v>61.155906199999997</c:v>
                </c:pt>
                <c:pt idx="12">
                  <c:v>60.2426399</c:v>
                </c:pt>
                <c:pt idx="13">
                  <c:v>59.0950627</c:v>
                </c:pt>
                <c:pt idx="14">
                  <c:v>58.626978899999997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3703070509006"/>
          <c:y val="0.15289779551144775"/>
          <c:w val="0.73100799573970543"/>
          <c:h val="0.783204055176439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 posilující dávkou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26.61157</c:v>
                </c:pt>
                <c:pt idx="1">
                  <c:v>28.45562</c:v>
                </c:pt>
                <c:pt idx="2">
                  <c:v>29.373270000000002</c:v>
                </c:pt>
                <c:pt idx="3">
                  <c:v>28.351030000000002</c:v>
                </c:pt>
                <c:pt idx="4">
                  <c:v>26.56963</c:v>
                </c:pt>
                <c:pt idx="5">
                  <c:v>28.311389999999999</c:v>
                </c:pt>
                <c:pt idx="6">
                  <c:v>26.195360000000001</c:v>
                </c:pt>
                <c:pt idx="7">
                  <c:v>26.238790000000002</c:v>
                </c:pt>
                <c:pt idx="8">
                  <c:v>25.127780000000001</c:v>
                </c:pt>
                <c:pt idx="9">
                  <c:v>25.60772</c:v>
                </c:pt>
                <c:pt idx="10">
                  <c:v>25.550989999999999</c:v>
                </c:pt>
                <c:pt idx="11">
                  <c:v>24.593589999999999</c:v>
                </c:pt>
                <c:pt idx="12">
                  <c:v>25.97221</c:v>
                </c:pt>
                <c:pt idx="13">
                  <c:v>24.176120000000001</c:v>
                </c:pt>
                <c:pt idx="14">
                  <c:v>24.956099999999999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7-4FD9-8636-981FB513E15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 ukončovací dávkou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37.877049999999997</c:v>
                </c:pt>
                <c:pt idx="1">
                  <c:v>36.590400000000002</c:v>
                </c:pt>
                <c:pt idx="2">
                  <c:v>33.360990000000001</c:v>
                </c:pt>
                <c:pt idx="3">
                  <c:v>35.564430000000002</c:v>
                </c:pt>
                <c:pt idx="4">
                  <c:v>36.012210000000003</c:v>
                </c:pt>
                <c:pt idx="5">
                  <c:v>34.109290000000001</c:v>
                </c:pt>
                <c:pt idx="6">
                  <c:v>34.177100000000003</c:v>
                </c:pt>
                <c:pt idx="7">
                  <c:v>35.61936</c:v>
                </c:pt>
                <c:pt idx="8">
                  <c:v>33.793759999999999</c:v>
                </c:pt>
                <c:pt idx="9">
                  <c:v>34.623829999999998</c:v>
                </c:pt>
                <c:pt idx="10">
                  <c:v>34.442320000000002</c:v>
                </c:pt>
                <c:pt idx="11">
                  <c:v>32.825180000000003</c:v>
                </c:pt>
                <c:pt idx="12">
                  <c:v>34.634099999999997</c:v>
                </c:pt>
                <c:pt idx="13">
                  <c:v>33.729759999999999</c:v>
                </c:pt>
                <c:pt idx="14">
                  <c:v>34.958120000000001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7-4FD9-8636-981FB513E15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Pouze s 1. dávkou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1.5186729999999999</c:v>
                </c:pt>
                <c:pt idx="1">
                  <c:v>1.354225</c:v>
                </c:pt>
                <c:pt idx="2">
                  <c:v>1.4802249999999999</c:v>
                </c:pt>
                <c:pt idx="3">
                  <c:v>1.6070150000000001</c:v>
                </c:pt>
                <c:pt idx="4">
                  <c:v>1.454777</c:v>
                </c:pt>
                <c:pt idx="5">
                  <c:v>1.180277</c:v>
                </c:pt>
                <c:pt idx="6">
                  <c:v>1.3210139999999999</c:v>
                </c:pt>
                <c:pt idx="7">
                  <c:v>1.207192</c:v>
                </c:pt>
                <c:pt idx="8">
                  <c:v>1.3211079999999999</c:v>
                </c:pt>
                <c:pt idx="9">
                  <c:v>1.513393</c:v>
                </c:pt>
                <c:pt idx="10">
                  <c:v>1.215433</c:v>
                </c:pt>
                <c:pt idx="11">
                  <c:v>1.208205</c:v>
                </c:pt>
                <c:pt idx="12">
                  <c:v>1.4103969999999999</c:v>
                </c:pt>
                <c:pt idx="13">
                  <c:v>1.1891849999999999</c:v>
                </c:pt>
                <c:pt idx="14">
                  <c:v>1.2416849999999999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7-4FD9-8636-981FB513E15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9.1977309999999992</c:v>
                </c:pt>
                <c:pt idx="1">
                  <c:v>8.7027269999999994</c:v>
                </c:pt>
                <c:pt idx="2">
                  <c:v>9.8186470000000003</c:v>
                </c:pt>
                <c:pt idx="3">
                  <c:v>8.267944</c:v>
                </c:pt>
                <c:pt idx="4">
                  <c:v>9.6892969999999998</c:v>
                </c:pt>
                <c:pt idx="5">
                  <c:v>9.5609500000000001</c:v>
                </c:pt>
                <c:pt idx="6">
                  <c:v>11.00418</c:v>
                </c:pt>
                <c:pt idx="7">
                  <c:v>9.4111910000000005</c:v>
                </c:pt>
                <c:pt idx="8">
                  <c:v>11.479889999999999</c:v>
                </c:pt>
                <c:pt idx="9">
                  <c:v>9.6592819999999993</c:v>
                </c:pt>
                <c:pt idx="10">
                  <c:v>10.0932</c:v>
                </c:pt>
                <c:pt idx="11">
                  <c:v>11.71617</c:v>
                </c:pt>
                <c:pt idx="12">
                  <c:v>8.2999589999999994</c:v>
                </c:pt>
                <c:pt idx="13">
                  <c:v>10.87444</c:v>
                </c:pt>
                <c:pt idx="14">
                  <c:v>6.7546049999999997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07-4FD9-8636-981FB513E152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0.266739</c:v>
                </c:pt>
                <c:pt idx="1">
                  <c:v>0.21224199999999999</c:v>
                </c:pt>
                <c:pt idx="2">
                  <c:v>0.188641</c:v>
                </c:pt>
                <c:pt idx="3">
                  <c:v>0.32222699999999999</c:v>
                </c:pt>
                <c:pt idx="4">
                  <c:v>0.226439</c:v>
                </c:pt>
                <c:pt idx="5">
                  <c:v>0.14052200000000001</c:v>
                </c:pt>
                <c:pt idx="6">
                  <c:v>0.19049199999999999</c:v>
                </c:pt>
                <c:pt idx="7">
                  <c:v>0.14347599999999999</c:v>
                </c:pt>
                <c:pt idx="8">
                  <c:v>0.12032</c:v>
                </c:pt>
                <c:pt idx="9">
                  <c:v>0.17585100000000001</c:v>
                </c:pt>
                <c:pt idx="10">
                  <c:v>0.236397</c:v>
                </c:pt>
                <c:pt idx="11">
                  <c:v>0.173983</c:v>
                </c:pt>
                <c:pt idx="12">
                  <c:v>0.210648</c:v>
                </c:pt>
                <c:pt idx="13">
                  <c:v>0.1981</c:v>
                </c:pt>
                <c:pt idx="14">
                  <c:v>0.338889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7-4FD9-8636-981FB513E152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0.43118800000000002</c:v>
                </c:pt>
                <c:pt idx="1">
                  <c:v>0.35236200000000001</c:v>
                </c:pt>
                <c:pt idx="2">
                  <c:v>0.39157700000000001</c:v>
                </c:pt>
                <c:pt idx="3">
                  <c:v>0.33990399999999998</c:v>
                </c:pt>
                <c:pt idx="4">
                  <c:v>0.52290400000000004</c:v>
                </c:pt>
                <c:pt idx="5">
                  <c:v>0.33260499999999998</c:v>
                </c:pt>
                <c:pt idx="6">
                  <c:v>0.34942699999999999</c:v>
                </c:pt>
                <c:pt idx="7">
                  <c:v>0.40995500000000001</c:v>
                </c:pt>
                <c:pt idx="8">
                  <c:v>0.26304899999999998</c:v>
                </c:pt>
                <c:pt idx="9">
                  <c:v>0.29924899999999999</c:v>
                </c:pt>
                <c:pt idx="10">
                  <c:v>0.48861399999999999</c:v>
                </c:pt>
                <c:pt idx="11">
                  <c:v>0.39538699999999999</c:v>
                </c:pt>
                <c:pt idx="12">
                  <c:v>0.40954499999999999</c:v>
                </c:pt>
                <c:pt idx="13">
                  <c:v>0.34154000000000001</c:v>
                </c:pt>
                <c:pt idx="14">
                  <c:v>0.39343899999999998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07-4FD9-8636-981FB513E152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Středočeský kraj</c:v>
                </c:pt>
                <c:pt idx="1">
                  <c:v>Kraj Vysočina</c:v>
                </c:pt>
                <c:pt idx="2">
                  <c:v>Jihočeský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Královéhradecký kraj</c:v>
                </c:pt>
                <c:pt idx="6">
                  <c:v>Pardubický kraj</c:v>
                </c:pt>
                <c:pt idx="7">
                  <c:v>Plzeňský kraj</c:v>
                </c:pt>
                <c:pt idx="8">
                  <c:v>Zlínský kraj</c:v>
                </c:pt>
                <c:pt idx="9">
                  <c:v>Jihomoravský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Ústecký kraj</c:v>
                </c:pt>
                <c:pt idx="13">
                  <c:v>Moravskoslezský kraj</c:v>
                </c:pt>
                <c:pt idx="14">
                  <c:v>Karlovarský kraj</c:v>
                </c:pt>
              </c:strCache>
            </c:strRef>
          </c:cat>
          <c:val>
            <c:numRef>
              <c:f>List1!$H$2:$H$16</c:f>
              <c:numCache>
                <c:formatCode>General</c:formatCode>
                <c:ptCount val="15"/>
                <c:pt idx="0">
                  <c:v>24.097047400000001</c:v>
                </c:pt>
                <c:pt idx="1">
                  <c:v>24.3324189</c:v>
                </c:pt>
                <c:pt idx="2">
                  <c:v>25.386643800000002</c:v>
                </c:pt>
                <c:pt idx="3">
                  <c:v>25.547456199999999</c:v>
                </c:pt>
                <c:pt idx="4">
                  <c:v>25.5247423</c:v>
                </c:pt>
                <c:pt idx="5">
                  <c:v>26.364961699999999</c:v>
                </c:pt>
                <c:pt idx="6">
                  <c:v>26.762435499999999</c:v>
                </c:pt>
                <c:pt idx="7">
                  <c:v>26.970040999999998</c:v>
                </c:pt>
                <c:pt idx="8">
                  <c:v>27.894104500000001</c:v>
                </c:pt>
                <c:pt idx="9">
                  <c:v>28.1206733</c:v>
                </c:pt>
                <c:pt idx="10">
                  <c:v>27.973042599999999</c:v>
                </c:pt>
                <c:pt idx="11">
                  <c:v>29.087486200000001</c:v>
                </c:pt>
                <c:pt idx="12">
                  <c:v>29.063137999999999</c:v>
                </c:pt>
                <c:pt idx="13">
                  <c:v>29.4908596</c:v>
                </c:pt>
                <c:pt idx="14">
                  <c:v>31.357160100000002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07-4FD9-8636-981FB513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621546842074E-3"/>
          <c:y val="5.4335373949960485E-2"/>
          <c:w val="0.99538389239985303"/>
          <c:h val="4.58513999478988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78335651274336E-2"/>
          <c:y val="0.15029412843408396"/>
          <c:w val="0.93208512400586685"/>
          <c:h val="0.827461686301591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Očkovací místa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83.960250000000002</c:v>
                </c:pt>
                <c:pt idx="1">
                  <c:v>16.959330000000001</c:v>
                </c:pt>
                <c:pt idx="2">
                  <c:v>78.074250000000006</c:v>
                </c:pt>
                <c:pt idx="3">
                  <c:v>43.096649999999997</c:v>
                </c:pt>
                <c:pt idx="4">
                  <c:v>84.246579999999994</c:v>
                </c:pt>
                <c:pt idx="5">
                  <c:v>39.478960000000001</c:v>
                </c:pt>
                <c:pt idx="6">
                  <c:v>32.520330000000001</c:v>
                </c:pt>
                <c:pt idx="7">
                  <c:v>40.463920000000002</c:v>
                </c:pt>
                <c:pt idx="8">
                  <c:v>55.334000000000003</c:v>
                </c:pt>
                <c:pt idx="9">
                  <c:v>80.75067</c:v>
                </c:pt>
                <c:pt idx="10">
                  <c:v>81.583309999999997</c:v>
                </c:pt>
                <c:pt idx="11">
                  <c:v>59.077809999999999</c:v>
                </c:pt>
                <c:pt idx="12">
                  <c:v>77.130039999999994</c:v>
                </c:pt>
                <c:pt idx="13">
                  <c:v>85.188720000000004</c:v>
                </c:pt>
                <c:pt idx="14">
                  <c:v>70.863950000000003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A-418E-9206-184B6803502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Praktičtí lékaři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3.687192</c:v>
                </c:pt>
                <c:pt idx="1">
                  <c:v>6.0998150000000004</c:v>
                </c:pt>
                <c:pt idx="2">
                  <c:v>0.85073500000000002</c:v>
                </c:pt>
                <c:pt idx="3">
                  <c:v>1.47929</c:v>
                </c:pt>
                <c:pt idx="4">
                  <c:v>0.456621</c:v>
                </c:pt>
                <c:pt idx="5">
                  <c:v>6.6799999999999998E-2</c:v>
                </c:pt>
                <c:pt idx="6">
                  <c:v>5.9620600000000001</c:v>
                </c:pt>
                <c:pt idx="8">
                  <c:v>0.498504</c:v>
                </c:pt>
                <c:pt idx="9">
                  <c:v>0.321716</c:v>
                </c:pt>
                <c:pt idx="10">
                  <c:v>3.3124000000000001E-2</c:v>
                </c:pt>
                <c:pt idx="13">
                  <c:v>0.38222600000000001</c:v>
                </c:pt>
                <c:pt idx="14">
                  <c:v>2.0782310000000002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A-418E-9206-184B6803502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Praktičtí lékaři pro děti a dorost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12.33398</c:v>
                </c:pt>
                <c:pt idx="1">
                  <c:v>76.940849999999998</c:v>
                </c:pt>
                <c:pt idx="2">
                  <c:v>21.075019999999999</c:v>
                </c:pt>
                <c:pt idx="3">
                  <c:v>55.424059999999997</c:v>
                </c:pt>
                <c:pt idx="4">
                  <c:v>15.296799999999999</c:v>
                </c:pt>
                <c:pt idx="5">
                  <c:v>55.444220000000001</c:v>
                </c:pt>
                <c:pt idx="6">
                  <c:v>61.517620000000001</c:v>
                </c:pt>
                <c:pt idx="7">
                  <c:v>59.536079999999998</c:v>
                </c:pt>
                <c:pt idx="8">
                  <c:v>44.167499999999997</c:v>
                </c:pt>
                <c:pt idx="9">
                  <c:v>17.2118</c:v>
                </c:pt>
                <c:pt idx="10">
                  <c:v>18.383569999999999</c:v>
                </c:pt>
                <c:pt idx="11">
                  <c:v>40.922190000000001</c:v>
                </c:pt>
                <c:pt idx="12">
                  <c:v>21.79372</c:v>
                </c:pt>
                <c:pt idx="13">
                  <c:v>14.42905</c:v>
                </c:pt>
                <c:pt idx="14">
                  <c:v>26.646260000000002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1A-418E-9206-184B6803502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Ostatní zařízení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CZ010 Hlavní město Praha</c:v>
                </c:pt>
                <c:pt idx="1">
                  <c:v>CZ020 Středočeský kraj</c:v>
                </c:pt>
                <c:pt idx="2">
                  <c:v>CZ031 Jihočeský kraj</c:v>
                </c:pt>
                <c:pt idx="3">
                  <c:v>CZ032 Plzeňský kraj</c:v>
                </c:pt>
                <c:pt idx="4">
                  <c:v>CZ041 Karlovarský kraj</c:v>
                </c:pt>
                <c:pt idx="5">
                  <c:v>CZ042 Ústecký kraj</c:v>
                </c:pt>
                <c:pt idx="6">
                  <c:v>CZ051 Liberecký kraj</c:v>
                </c:pt>
                <c:pt idx="7">
                  <c:v>CZ052 Královéhradecký kraj</c:v>
                </c:pt>
                <c:pt idx="8">
                  <c:v>CZ053 Pardubický kraj</c:v>
                </c:pt>
                <c:pt idx="9">
                  <c:v>CZ063 Kraj Vysočina</c:v>
                </c:pt>
                <c:pt idx="10">
                  <c:v>CZ064 Jihomoravský kraj</c:v>
                </c:pt>
                <c:pt idx="11">
                  <c:v>CZ071 Olomoucký kraj</c:v>
                </c:pt>
                <c:pt idx="12">
                  <c:v>CZ072 Zlínský kraj</c:v>
                </c:pt>
                <c:pt idx="13">
                  <c:v>CZ080 Moravskoslezský kraj</c:v>
                </c:pt>
                <c:pt idx="14">
                  <c:v>CELKEM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1.857528E-2</c:v>
                </c:pt>
                <c:pt idx="5">
                  <c:v>5.0100200399999997</c:v>
                </c:pt>
                <c:pt idx="9">
                  <c:v>1.71581769</c:v>
                </c:pt>
                <c:pt idx="12">
                  <c:v>1.07623318</c:v>
                </c:pt>
                <c:pt idx="14">
                  <c:v>0.41156462999999999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A-418E-9206-184B68035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5"/>
          <c:order val="4"/>
          <c:tx>
            <c:strRef>
              <c:f>Sheet1!$G$1</c:f>
              <c:strCache>
                <c:ptCount val="1"/>
                <c:pt idx="0">
                  <c:v>Reálná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Sheet1!$G$2:$G$186</c:f>
              <c:numCache>
                <c:formatCode>General</c:formatCode>
                <c:ptCount val="185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16</c:v>
                </c:pt>
                <c:pt idx="4">
                  <c:v>16</c:v>
                </c:pt>
                <c:pt idx="5">
                  <c:v>23</c:v>
                </c:pt>
                <c:pt idx="6">
                  <c:v>26</c:v>
                </c:pt>
                <c:pt idx="7">
                  <c:v>24</c:v>
                </c:pt>
                <c:pt idx="8">
                  <c:v>22</c:v>
                </c:pt>
                <c:pt idx="9">
                  <c:v>24</c:v>
                </c:pt>
                <c:pt idx="10">
                  <c:v>27</c:v>
                </c:pt>
                <c:pt idx="11">
                  <c:v>31</c:v>
                </c:pt>
                <c:pt idx="12">
                  <c:v>35</c:v>
                </c:pt>
                <c:pt idx="13">
                  <c:v>41</c:v>
                </c:pt>
                <c:pt idx="14">
                  <c:v>38</c:v>
                </c:pt>
                <c:pt idx="15">
                  <c:v>43</c:v>
                </c:pt>
                <c:pt idx="16">
                  <c:v>46</c:v>
                </c:pt>
                <c:pt idx="17">
                  <c:v>43</c:v>
                </c:pt>
                <c:pt idx="18">
                  <c:v>40</c:v>
                </c:pt>
                <c:pt idx="19">
                  <c:v>42</c:v>
                </c:pt>
                <c:pt idx="20">
                  <c:v>40</c:v>
                </c:pt>
                <c:pt idx="21">
                  <c:v>38</c:v>
                </c:pt>
                <c:pt idx="22">
                  <c:v>38</c:v>
                </c:pt>
                <c:pt idx="23">
                  <c:v>42</c:v>
                </c:pt>
                <c:pt idx="24">
                  <c:v>46</c:v>
                </c:pt>
                <c:pt idx="25">
                  <c:v>45</c:v>
                </c:pt>
                <c:pt idx="26">
                  <c:v>49</c:v>
                </c:pt>
                <c:pt idx="27">
                  <c:v>53</c:v>
                </c:pt>
                <c:pt idx="28">
                  <c:v>51</c:v>
                </c:pt>
                <c:pt idx="29">
                  <c:v>50</c:v>
                </c:pt>
                <c:pt idx="30">
                  <c:v>45</c:v>
                </c:pt>
                <c:pt idx="31">
                  <c:v>44</c:v>
                </c:pt>
                <c:pt idx="32">
                  <c:v>52</c:v>
                </c:pt>
                <c:pt idx="33">
                  <c:v>58</c:v>
                </c:pt>
                <c:pt idx="34">
                  <c:v>72</c:v>
                </c:pt>
                <c:pt idx="35">
                  <c:v>86</c:v>
                </c:pt>
                <c:pt idx="36">
                  <c:v>75</c:v>
                </c:pt>
                <c:pt idx="37">
                  <c:v>78</c:v>
                </c:pt>
                <c:pt idx="38">
                  <c:v>77</c:v>
                </c:pt>
                <c:pt idx="39">
                  <c:v>77</c:v>
                </c:pt>
                <c:pt idx="40">
                  <c:v>99</c:v>
                </c:pt>
                <c:pt idx="41">
                  <c:v>113</c:v>
                </c:pt>
                <c:pt idx="42">
                  <c:v>114</c:v>
                </c:pt>
                <c:pt idx="43">
                  <c:v>116</c:v>
                </c:pt>
                <c:pt idx="44">
                  <c:v>115</c:v>
                </c:pt>
                <c:pt idx="45">
                  <c:v>112</c:v>
                </c:pt>
                <c:pt idx="46">
                  <c:v>116</c:v>
                </c:pt>
                <c:pt idx="47">
                  <c:v>133</c:v>
                </c:pt>
                <c:pt idx="48">
                  <c:v>146</c:v>
                </c:pt>
                <c:pt idx="49">
                  <c:v>138</c:v>
                </c:pt>
                <c:pt idx="50">
                  <c:v>142</c:v>
                </c:pt>
                <c:pt idx="51">
                  <c:v>153</c:v>
                </c:pt>
                <c:pt idx="52">
                  <c:v>151</c:v>
                </c:pt>
                <c:pt idx="53">
                  <c:v>163</c:v>
                </c:pt>
                <c:pt idx="54">
                  <c:v>171</c:v>
                </c:pt>
                <c:pt idx="55">
                  <c:v>193</c:v>
                </c:pt>
                <c:pt idx="56">
                  <c:v>215</c:v>
                </c:pt>
                <c:pt idx="57">
                  <c:v>209</c:v>
                </c:pt>
                <c:pt idx="58">
                  <c:v>233</c:v>
                </c:pt>
                <c:pt idx="59">
                  <c:v>238</c:v>
                </c:pt>
                <c:pt idx="60">
                  <c:v>267</c:v>
                </c:pt>
                <c:pt idx="61">
                  <c:v>311</c:v>
                </c:pt>
                <c:pt idx="62">
                  <c:v>318</c:v>
                </c:pt>
                <c:pt idx="63">
                  <c:v>345</c:v>
                </c:pt>
                <c:pt idx="64">
                  <c:v>345</c:v>
                </c:pt>
                <c:pt idx="65">
                  <c:v>384</c:v>
                </c:pt>
                <c:pt idx="66">
                  <c:v>389</c:v>
                </c:pt>
                <c:pt idx="67">
                  <c:v>424</c:v>
                </c:pt>
                <c:pt idx="68">
                  <c:v>471</c:v>
                </c:pt>
                <c:pt idx="69">
                  <c:v>487</c:v>
                </c:pt>
                <c:pt idx="70">
                  <c:v>511</c:v>
                </c:pt>
                <c:pt idx="71">
                  <c:v>519</c:v>
                </c:pt>
                <c:pt idx="72">
                  <c:v>527</c:v>
                </c:pt>
                <c:pt idx="73">
                  <c:v>561</c:v>
                </c:pt>
                <c:pt idx="74">
                  <c:v>601</c:v>
                </c:pt>
                <c:pt idx="75">
                  <c:v>644</c:v>
                </c:pt>
                <c:pt idx="76">
                  <c:v>651</c:v>
                </c:pt>
                <c:pt idx="77">
                  <c:v>691</c:v>
                </c:pt>
                <c:pt idx="78">
                  <c:v>716</c:v>
                </c:pt>
                <c:pt idx="79">
                  <c:v>744</c:v>
                </c:pt>
                <c:pt idx="80">
                  <c:v>752</c:v>
                </c:pt>
                <c:pt idx="81">
                  <c:v>781</c:v>
                </c:pt>
                <c:pt idx="82">
                  <c:v>816</c:v>
                </c:pt>
                <c:pt idx="83">
                  <c:v>858</c:v>
                </c:pt>
                <c:pt idx="84">
                  <c:v>868</c:v>
                </c:pt>
                <c:pt idx="85">
                  <c:v>894</c:v>
                </c:pt>
                <c:pt idx="86">
                  <c:v>914</c:v>
                </c:pt>
                <c:pt idx="87">
                  <c:v>929</c:v>
                </c:pt>
                <c:pt idx="88">
                  <c:v>941</c:v>
                </c:pt>
                <c:pt idx="89">
                  <c:v>985</c:v>
                </c:pt>
                <c:pt idx="90">
                  <c:v>990</c:v>
                </c:pt>
                <c:pt idx="91">
                  <c:v>982</c:v>
                </c:pt>
                <c:pt idx="92">
                  <c:v>974</c:v>
                </c:pt>
                <c:pt idx="93">
                  <c:v>969</c:v>
                </c:pt>
                <c:pt idx="94">
                  <c:v>942</c:v>
                </c:pt>
                <c:pt idx="95">
                  <c:v>969</c:v>
                </c:pt>
                <c:pt idx="96">
                  <c:v>992</c:v>
                </c:pt>
                <c:pt idx="97">
                  <c:v>1000</c:v>
                </c:pt>
                <c:pt idx="98">
                  <c:v>1000</c:v>
                </c:pt>
                <c:pt idx="99">
                  <c:v>1012</c:v>
                </c:pt>
                <c:pt idx="100">
                  <c:v>982</c:v>
                </c:pt>
                <c:pt idx="101">
                  <c:v>964</c:v>
                </c:pt>
                <c:pt idx="102">
                  <c:v>980</c:v>
                </c:pt>
                <c:pt idx="103">
                  <c:v>999</c:v>
                </c:pt>
                <c:pt idx="104">
                  <c:v>971</c:v>
                </c:pt>
                <c:pt idx="105">
                  <c:v>936</c:v>
                </c:pt>
                <c:pt idx="106">
                  <c:v>884</c:v>
                </c:pt>
                <c:pt idx="107">
                  <c:v>864</c:v>
                </c:pt>
                <c:pt idx="108">
                  <c:v>808</c:v>
                </c:pt>
                <c:pt idx="109">
                  <c:v>817</c:v>
                </c:pt>
                <c:pt idx="110">
                  <c:v>877</c:v>
                </c:pt>
                <c:pt idx="111">
                  <c:v>862</c:v>
                </c:pt>
                <c:pt idx="112">
                  <c:v>816</c:v>
                </c:pt>
                <c:pt idx="113">
                  <c:v>770</c:v>
                </c:pt>
                <c:pt idx="114">
                  <c:v>696</c:v>
                </c:pt>
                <c:pt idx="115">
                  <c:v>684</c:v>
                </c:pt>
                <c:pt idx="116">
                  <c:v>698</c:v>
                </c:pt>
                <c:pt idx="117">
                  <c:v>722</c:v>
                </c:pt>
                <c:pt idx="118">
                  <c:v>704</c:v>
                </c:pt>
                <c:pt idx="119">
                  <c:v>681</c:v>
                </c:pt>
                <c:pt idx="120">
                  <c:v>640</c:v>
                </c:pt>
                <c:pt idx="121">
                  <c:v>580</c:v>
                </c:pt>
                <c:pt idx="122">
                  <c:v>557</c:v>
                </c:pt>
                <c:pt idx="123">
                  <c:v>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8-4843-A083-9E75CCD15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093791"/>
        <c:axId val="209778303"/>
      </c:barChar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Sheet1!$E$2:$E$186</c:f>
              <c:numCache>
                <c:formatCode>General</c:formatCode>
                <c:ptCount val="185"/>
                <c:pt idx="0">
                  <c:v>2.1499938108275587</c:v>
                </c:pt>
                <c:pt idx="1">
                  <c:v>2.1489942988240536</c:v>
                </c:pt>
                <c:pt idx="2">
                  <c:v>2.1563756917328081</c:v>
                </c:pt>
                <c:pt idx="3">
                  <c:v>2.2220662509694518</c:v>
                </c:pt>
                <c:pt idx="4">
                  <c:v>2.3490076857795001</c:v>
                </c:pt>
                <c:pt idx="5">
                  <c:v>2.5056648229639888</c:v>
                </c:pt>
                <c:pt idx="6">
                  <c:v>2.6689272128599746</c:v>
                </c:pt>
                <c:pt idx="7">
                  <c:v>2.7597022170835119</c:v>
                </c:pt>
                <c:pt idx="8">
                  <c:v>2.7634894993383736</c:v>
                </c:pt>
                <c:pt idx="9">
                  <c:v>2.7844883124857778</c:v>
                </c:pt>
                <c:pt idx="10">
                  <c:v>0.20709584228404368</c:v>
                </c:pt>
                <c:pt idx="11">
                  <c:v>0.55286125342098946</c:v>
                </c:pt>
                <c:pt idx="12">
                  <c:v>0.92492594653068261</c:v>
                </c:pt>
                <c:pt idx="13">
                  <c:v>1.3428704468709667</c:v>
                </c:pt>
                <c:pt idx="14">
                  <c:v>1.8215746154633203</c:v>
                </c:pt>
                <c:pt idx="15">
                  <c:v>2.474726350772896</c:v>
                </c:pt>
                <c:pt idx="16">
                  <c:v>3.2262958173138752</c:v>
                </c:pt>
                <c:pt idx="17">
                  <c:v>4.0752726566685098</c:v>
                </c:pt>
                <c:pt idx="18">
                  <c:v>4.964831800229037</c:v>
                </c:pt>
                <c:pt idx="19">
                  <c:v>5.9796446817234861</c:v>
                </c:pt>
                <c:pt idx="20">
                  <c:v>6.9865220280905787</c:v>
                </c:pt>
                <c:pt idx="21">
                  <c:v>8.1285182926197859</c:v>
                </c:pt>
                <c:pt idx="22">
                  <c:v>9.1804172488551359</c:v>
                </c:pt>
                <c:pt idx="23">
                  <c:v>10.418830696230001</c:v>
                </c:pt>
                <c:pt idx="24">
                  <c:v>11.78672416277089</c:v>
                </c:pt>
                <c:pt idx="25">
                  <c:v>13.30313543074859</c:v>
                </c:pt>
                <c:pt idx="26">
                  <c:v>14.947197294775943</c:v>
                </c:pt>
                <c:pt idx="27">
                  <c:v>16.977580490328688</c:v>
                </c:pt>
                <c:pt idx="28">
                  <c:v>18.948832729355825</c:v>
                </c:pt>
                <c:pt idx="29">
                  <c:v>21.035005821232751</c:v>
                </c:pt>
                <c:pt idx="30">
                  <c:v>22.79008070672829</c:v>
                </c:pt>
                <c:pt idx="31">
                  <c:v>24.283364648339056</c:v>
                </c:pt>
                <c:pt idx="32">
                  <c:v>26.458338629574964</c:v>
                </c:pt>
                <c:pt idx="33">
                  <c:v>28.646989117777778</c:v>
                </c:pt>
                <c:pt idx="34">
                  <c:v>31.489840034288211</c:v>
                </c:pt>
                <c:pt idx="35">
                  <c:v>35.917569727058805</c:v>
                </c:pt>
                <c:pt idx="36">
                  <c:v>40.173210690576973</c:v>
                </c:pt>
                <c:pt idx="37">
                  <c:v>44.917326484515712</c:v>
                </c:pt>
                <c:pt idx="38">
                  <c:v>50.222859935349035</c:v>
                </c:pt>
                <c:pt idx="39">
                  <c:v>55.047065351332463</c:v>
                </c:pt>
                <c:pt idx="40">
                  <c:v>61.622436562134602</c:v>
                </c:pt>
                <c:pt idx="41">
                  <c:v>68.056789909912723</c:v>
                </c:pt>
                <c:pt idx="42">
                  <c:v>73.64408921424284</c:v>
                </c:pt>
                <c:pt idx="43">
                  <c:v>80.619933129478653</c:v>
                </c:pt>
                <c:pt idx="44">
                  <c:v>88.07899661871042</c:v>
                </c:pt>
                <c:pt idx="45">
                  <c:v>95.99289157549795</c:v>
                </c:pt>
                <c:pt idx="46">
                  <c:v>105.14804756840543</c:v>
                </c:pt>
                <c:pt idx="47">
                  <c:v>113.32509751051417</c:v>
                </c:pt>
                <c:pt idx="48">
                  <c:v>120.30662358525673</c:v>
                </c:pt>
                <c:pt idx="49">
                  <c:v>126.35260730869122</c:v>
                </c:pt>
                <c:pt idx="50">
                  <c:v>132.55700194229081</c:v>
                </c:pt>
                <c:pt idx="51">
                  <c:v>140.21559433107447</c:v>
                </c:pt>
                <c:pt idx="52">
                  <c:v>147.70800294563014</c:v>
                </c:pt>
                <c:pt idx="53">
                  <c:v>155.93072542142394</c:v>
                </c:pt>
                <c:pt idx="54">
                  <c:v>163.49652986130411</c:v>
                </c:pt>
                <c:pt idx="55">
                  <c:v>171.65081493185716</c:v>
                </c:pt>
                <c:pt idx="56">
                  <c:v>184.77767711514741</c:v>
                </c:pt>
                <c:pt idx="57">
                  <c:v>199.22673147933284</c:v>
                </c:pt>
                <c:pt idx="58">
                  <c:v>214.28313321665527</c:v>
                </c:pt>
                <c:pt idx="59">
                  <c:v>231.28268874017573</c:v>
                </c:pt>
                <c:pt idx="60">
                  <c:v>250.2023933218222</c:v>
                </c:pt>
                <c:pt idx="61">
                  <c:v>273.55373933241361</c:v>
                </c:pt>
                <c:pt idx="62">
                  <c:v>294.60134620266598</c:v>
                </c:pt>
                <c:pt idx="63">
                  <c:v>314.45124331739214</c:v>
                </c:pt>
                <c:pt idx="64">
                  <c:v>332.5686204660027</c:v>
                </c:pt>
                <c:pt idx="65">
                  <c:v>353.67984779847114</c:v>
                </c:pt>
                <c:pt idx="66">
                  <c:v>374.76843161274172</c:v>
                </c:pt>
                <c:pt idx="67">
                  <c:v>395.45393621540632</c:v>
                </c:pt>
                <c:pt idx="68">
                  <c:v>416.22658895811321</c:v>
                </c:pt>
                <c:pt idx="69">
                  <c:v>439.49680756860073</c:v>
                </c:pt>
                <c:pt idx="70">
                  <c:v>463.80650615405699</c:v>
                </c:pt>
                <c:pt idx="71">
                  <c:v>491.69529048648286</c:v>
                </c:pt>
                <c:pt idx="72">
                  <c:v>514.62782032996608</c:v>
                </c:pt>
                <c:pt idx="73">
                  <c:v>542.76377346828315</c:v>
                </c:pt>
                <c:pt idx="74">
                  <c:v>571.70415232551045</c:v>
                </c:pt>
                <c:pt idx="75">
                  <c:v>598.1235515957876</c:v>
                </c:pt>
                <c:pt idx="76">
                  <c:v>627.01965865816146</c:v>
                </c:pt>
                <c:pt idx="77">
                  <c:v>662.56637295883513</c:v>
                </c:pt>
                <c:pt idx="78">
                  <c:v>696.77991904977682</c:v>
                </c:pt>
                <c:pt idx="79">
                  <c:v>736.21371531368322</c:v>
                </c:pt>
                <c:pt idx="80">
                  <c:v>772.53255554566829</c:v>
                </c:pt>
                <c:pt idx="81">
                  <c:v>805.78382447843671</c:v>
                </c:pt>
                <c:pt idx="82">
                  <c:v>841.9893416438631</c:v>
                </c:pt>
                <c:pt idx="83">
                  <c:v>882.02158240072845</c:v>
                </c:pt>
                <c:pt idx="84">
                  <c:v>910.91403168216937</c:v>
                </c:pt>
                <c:pt idx="85">
                  <c:v>942.67992886788625</c:v>
                </c:pt>
                <c:pt idx="86">
                  <c:v>970.43554108544595</c:v>
                </c:pt>
                <c:pt idx="87">
                  <c:v>997.78119122566216</c:v>
                </c:pt>
                <c:pt idx="88">
                  <c:v>1019.29769693552</c:v>
                </c:pt>
                <c:pt idx="89">
                  <c:v>1038.1767751657321</c:v>
                </c:pt>
                <c:pt idx="90">
                  <c:v>1051.0202288728483</c:v>
                </c:pt>
                <c:pt idx="91">
                  <c:v>1060.944426202873</c:v>
                </c:pt>
                <c:pt idx="92">
                  <c:v>1064.9020645552769</c:v>
                </c:pt>
                <c:pt idx="93">
                  <c:v>1065.6035332043584</c:v>
                </c:pt>
                <c:pt idx="94">
                  <c:v>1063.2218293980754</c:v>
                </c:pt>
                <c:pt idx="95">
                  <c:v>1057.9437089167161</c:v>
                </c:pt>
                <c:pt idx="96">
                  <c:v>1049.9571750530026</c:v>
                </c:pt>
                <c:pt idx="97">
                  <c:v>1039.4801235543416</c:v>
                </c:pt>
                <c:pt idx="98">
                  <c:v>1026.8050483601664</c:v>
                </c:pt>
                <c:pt idx="99">
                  <c:v>1011.1816261834061</c:v>
                </c:pt>
                <c:pt idx="100">
                  <c:v>993.97312723803236</c:v>
                </c:pt>
                <c:pt idx="101">
                  <c:v>975.42218856806994</c:v>
                </c:pt>
                <c:pt idx="102">
                  <c:v>955.74204142953727</c:v>
                </c:pt>
                <c:pt idx="103">
                  <c:v>935.12138406555948</c:v>
                </c:pt>
                <c:pt idx="104">
                  <c:v>913.72821583057805</c:v>
                </c:pt>
                <c:pt idx="105">
                  <c:v>891.72266867301209</c:v>
                </c:pt>
                <c:pt idx="106">
                  <c:v>870.19056168921099</c:v>
                </c:pt>
                <c:pt idx="107">
                  <c:v>848.2783968043841</c:v>
                </c:pt>
                <c:pt idx="108">
                  <c:v>826.09522655285684</c:v>
                </c:pt>
                <c:pt idx="109">
                  <c:v>803.7345113132003</c:v>
                </c:pt>
                <c:pt idx="110">
                  <c:v>781.27745039129161</c:v>
                </c:pt>
                <c:pt idx="111">
                  <c:v>758.79312829906974</c:v>
                </c:pt>
                <c:pt idx="112">
                  <c:v>736.34273933010911</c:v>
                </c:pt>
                <c:pt idx="113">
                  <c:v>714.76896532338731</c:v>
                </c:pt>
                <c:pt idx="114">
                  <c:v>693.28816508878606</c:v>
                </c:pt>
                <c:pt idx="115">
                  <c:v>671.94442658932269</c:v>
                </c:pt>
                <c:pt idx="116">
                  <c:v>650.77884492202975</c:v>
                </c:pt>
                <c:pt idx="117">
                  <c:v>629.82785589255423</c:v>
                </c:pt>
                <c:pt idx="118">
                  <c:v>609.12231583988466</c:v>
                </c:pt>
                <c:pt idx="119">
                  <c:v>588.68959493554769</c:v>
                </c:pt>
                <c:pt idx="120">
                  <c:v>569.19261238671868</c:v>
                </c:pt>
                <c:pt idx="121">
                  <c:v>549.73777576364239</c:v>
                </c:pt>
                <c:pt idx="122">
                  <c:v>539.97567465497059</c:v>
                </c:pt>
                <c:pt idx="123">
                  <c:v>530.37703878424622</c:v>
                </c:pt>
                <c:pt idx="124">
                  <c:v>520.95062810160778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58-4843-A083-9E75CCD15D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V2</c:v>
                </c:pt>
              </c:strCache>
            </c:strRef>
          </c:tx>
          <c:spPr>
            <a:ln w="28575" cap="rnd">
              <a:solidFill>
                <a:srgbClr val="FF99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Sheet1!$C$2:$C$186</c:f>
              <c:numCache>
                <c:formatCode>General</c:formatCode>
                <c:ptCount val="185"/>
                <c:pt idx="122">
                  <c:v>531.06870896275336</c:v>
                </c:pt>
                <c:pt idx="123">
                  <c:v>512.48677650420518</c:v>
                </c:pt>
                <c:pt idx="124">
                  <c:v>494.24929442182855</c:v>
                </c:pt>
                <c:pt idx="125">
                  <c:v>476.37166385925991</c:v>
                </c:pt>
                <c:pt idx="126">
                  <c:v>458.86700243556277</c:v>
                </c:pt>
                <c:pt idx="127">
                  <c:v>442.24450407417885</c:v>
                </c:pt>
                <c:pt idx="128">
                  <c:v>425.9789175497458</c:v>
                </c:pt>
                <c:pt idx="129">
                  <c:v>410.07925837795983</c:v>
                </c:pt>
                <c:pt idx="130">
                  <c:v>394.55301338654505</c:v>
                </c:pt>
                <c:pt idx="131">
                  <c:v>379.40666655287828</c:v>
                </c:pt>
                <c:pt idx="132">
                  <c:v>364.938081911832</c:v>
                </c:pt>
                <c:pt idx="133">
                  <c:v>351.34880160323451</c:v>
                </c:pt>
                <c:pt idx="134">
                  <c:v>338.73424300405543</c:v>
                </c:pt>
                <c:pt idx="135">
                  <c:v>327.12505919583464</c:v>
                </c:pt>
                <c:pt idx="136">
                  <c:v>316.51603557659615</c:v>
                </c:pt>
                <c:pt idx="137">
                  <c:v>306.8823202417754</c:v>
                </c:pt>
                <c:pt idx="138">
                  <c:v>298.18796656555611</c:v>
                </c:pt>
                <c:pt idx="139">
                  <c:v>290.38750420492232</c:v>
                </c:pt>
                <c:pt idx="140">
                  <c:v>283.42800118808822</c:v>
                </c:pt>
                <c:pt idx="141">
                  <c:v>277.24938634024738</c:v>
                </c:pt>
                <c:pt idx="142">
                  <c:v>271.7901239807095</c:v>
                </c:pt>
                <c:pt idx="143">
                  <c:v>266.9864776554283</c:v>
                </c:pt>
                <c:pt idx="144">
                  <c:v>262.77569759856374</c:v>
                </c:pt>
                <c:pt idx="145">
                  <c:v>259.09802764894295</c:v>
                </c:pt>
                <c:pt idx="146">
                  <c:v>255.89037397781516</c:v>
                </c:pt>
                <c:pt idx="147">
                  <c:v>253.07832081749058</c:v>
                </c:pt>
                <c:pt idx="148">
                  <c:v>250.58794500798206</c:v>
                </c:pt>
                <c:pt idx="149">
                  <c:v>248.3552549320971</c:v>
                </c:pt>
                <c:pt idx="150">
                  <c:v>246.32640922790671</c:v>
                </c:pt>
                <c:pt idx="151">
                  <c:v>244.45579039767617</c:v>
                </c:pt>
                <c:pt idx="152">
                  <c:v>242.70466204899367</c:v>
                </c:pt>
                <c:pt idx="153">
                  <c:v>241.03963019050209</c:v>
                </c:pt>
                <c:pt idx="154">
                  <c:v>239.4299293624334</c:v>
                </c:pt>
                <c:pt idx="155">
                  <c:v>237.84872641330512</c:v>
                </c:pt>
                <c:pt idx="156">
                  <c:v>236.2741715915362</c:v>
                </c:pt>
                <c:pt idx="157">
                  <c:v>234.68829421478921</c:v>
                </c:pt>
                <c:pt idx="158">
                  <c:v>233.07733613393634</c:v>
                </c:pt>
                <c:pt idx="159">
                  <c:v>231.43082296500617</c:v>
                </c:pt>
                <c:pt idx="160">
                  <c:v>229.74084137336703</c:v>
                </c:pt>
                <c:pt idx="161">
                  <c:v>228.00198730637354</c:v>
                </c:pt>
                <c:pt idx="162">
                  <c:v>226.21086589821056</c:v>
                </c:pt>
                <c:pt idx="163">
                  <c:v>224.36571321938723</c:v>
                </c:pt>
                <c:pt idx="164">
                  <c:v>222.4658503920075</c:v>
                </c:pt>
                <c:pt idx="165">
                  <c:v>220.5116202322296</c:v>
                </c:pt>
                <c:pt idx="166">
                  <c:v>218.50452102336342</c:v>
                </c:pt>
                <c:pt idx="167">
                  <c:v>216.44687437049802</c:v>
                </c:pt>
                <c:pt idx="168">
                  <c:v>214.34142802903094</c:v>
                </c:pt>
                <c:pt idx="169">
                  <c:v>212.19086839279984</c:v>
                </c:pt>
                <c:pt idx="170">
                  <c:v>209.99792514232479</c:v>
                </c:pt>
                <c:pt idx="171">
                  <c:v>207.76523812347352</c:v>
                </c:pt>
                <c:pt idx="172">
                  <c:v>205.49582505782104</c:v>
                </c:pt>
                <c:pt idx="173">
                  <c:v>203.19294493118213</c:v>
                </c:pt>
                <c:pt idx="174">
                  <c:v>200.85983847160608</c:v>
                </c:pt>
                <c:pt idx="175">
                  <c:v>198.49975900670705</c:v>
                </c:pt>
                <c:pt idx="176">
                  <c:v>196.11586997172475</c:v>
                </c:pt>
                <c:pt idx="177">
                  <c:v>193.71120054450739</c:v>
                </c:pt>
                <c:pt idx="178">
                  <c:v>191.28864240225809</c:v>
                </c:pt>
                <c:pt idx="179">
                  <c:v>188.8509490408573</c:v>
                </c:pt>
                <c:pt idx="180">
                  <c:v>186.40062455208681</c:v>
                </c:pt>
                <c:pt idx="181">
                  <c:v>183.94005855634848</c:v>
                </c:pt>
                <c:pt idx="182">
                  <c:v>181.47153727936436</c:v>
                </c:pt>
                <c:pt idx="183">
                  <c:v>178.99722519194012</c:v>
                </c:pt>
                <c:pt idx="184">
                  <c:v>176.51915635967802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8-4843-A083-9E75CCD15D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V3</c:v>
                </c:pt>
              </c:strCache>
            </c:strRef>
          </c:tx>
          <c:spPr>
            <a:ln w="28575" cap="rnd">
              <a:solidFill>
                <a:srgbClr val="4472C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Sheet1!$D$2:$D$186</c:f>
              <c:numCache>
                <c:formatCode>General</c:formatCode>
                <c:ptCount val="185"/>
                <c:pt idx="122">
                  <c:v>531.06870896275336</c:v>
                </c:pt>
                <c:pt idx="123">
                  <c:v>512.48677650420518</c:v>
                </c:pt>
                <c:pt idx="124">
                  <c:v>494.24929442182855</c:v>
                </c:pt>
                <c:pt idx="125">
                  <c:v>477.37053773839199</c:v>
                </c:pt>
                <c:pt idx="126">
                  <c:v>462.53542294430656</c:v>
                </c:pt>
                <c:pt idx="127">
                  <c:v>450.60270381070836</c:v>
                </c:pt>
                <c:pt idx="128">
                  <c:v>441.20743624266157</c:v>
                </c:pt>
                <c:pt idx="129">
                  <c:v>434.42536900509612</c:v>
                </c:pt>
                <c:pt idx="130">
                  <c:v>430.28230638656566</c:v>
                </c:pt>
                <c:pt idx="131">
                  <c:v>428.7760537113723</c:v>
                </c:pt>
                <c:pt idx="132">
                  <c:v>429.87633843875085</c:v>
                </c:pt>
                <c:pt idx="133">
                  <c:v>433.52840384348417</c:v>
                </c:pt>
                <c:pt idx="134">
                  <c:v>439.65168815848443</c:v>
                </c:pt>
                <c:pt idx="135">
                  <c:v>448.15663329147196</c:v>
                </c:pt>
                <c:pt idx="136">
                  <c:v>458.93981208762546</c:v>
                </c:pt>
                <c:pt idx="137">
                  <c:v>471.89326959933436</c:v>
                </c:pt>
                <c:pt idx="138">
                  <c:v>486.91006233992852</c:v>
                </c:pt>
                <c:pt idx="139">
                  <c:v>503.8616642814016</c:v>
                </c:pt>
                <c:pt idx="140">
                  <c:v>522.56966121090295</c:v>
                </c:pt>
                <c:pt idx="141">
                  <c:v>542.8452714993706</c:v>
                </c:pt>
                <c:pt idx="142">
                  <c:v>564.5199541385881</c:v>
                </c:pt>
                <c:pt idx="143">
                  <c:v>587.44490573770793</c:v>
                </c:pt>
                <c:pt idx="144">
                  <c:v>611.48443406507454</c:v>
                </c:pt>
                <c:pt idx="145">
                  <c:v>636.51198831382749</c:v>
                </c:pt>
                <c:pt idx="146">
                  <c:v>662.40567602425949</c:v>
                </c:pt>
                <c:pt idx="147">
                  <c:v>689.0397639107689</c:v>
                </c:pt>
                <c:pt idx="148">
                  <c:v>716.28975354188231</c:v>
                </c:pt>
                <c:pt idx="149">
                  <c:v>744.03649573443045</c:v>
                </c:pt>
                <c:pt idx="150">
                  <c:v>772.16286436114649</c:v>
                </c:pt>
                <c:pt idx="151">
                  <c:v>800.55570179675692</c:v>
                </c:pt>
                <c:pt idx="152">
                  <c:v>829.10345299003075</c:v>
                </c:pt>
                <c:pt idx="153">
                  <c:v>857.69456772036813</c:v>
                </c:pt>
                <c:pt idx="154">
                  <c:v>886.21534131561202</c:v>
                </c:pt>
                <c:pt idx="155">
                  <c:v>914.54993595483825</c:v>
                </c:pt>
                <c:pt idx="156">
                  <c:v>942.58110210517293</c:v>
                </c:pt>
                <c:pt idx="157">
                  <c:v>970.18975074525304</c:v>
                </c:pt>
                <c:pt idx="158">
                  <c:v>997.25600637926061</c:v>
                </c:pt>
                <c:pt idx="159">
                  <c:v>1023.6608755108638</c:v>
                </c:pt>
                <c:pt idx="160">
                  <c:v>1049.2862859680522</c:v>
                </c:pt>
                <c:pt idx="161">
                  <c:v>1074.0207072473386</c:v>
                </c:pt>
                <c:pt idx="162">
                  <c:v>1097.7571349395025</c:v>
                </c:pt>
                <c:pt idx="163">
                  <c:v>1120.392977736559</c:v>
                </c:pt>
                <c:pt idx="164">
                  <c:v>1141.8297117110851</c:v>
                </c:pt>
                <c:pt idx="165">
                  <c:v>1161.9750459039567</c:v>
                </c:pt>
                <c:pt idx="166">
                  <c:v>1180.7431256214106</c:v>
                </c:pt>
                <c:pt idx="167">
                  <c:v>1198.0544037820048</c:v>
                </c:pt>
                <c:pt idx="168">
                  <c:v>1213.8364446276032</c:v>
                </c:pt>
                <c:pt idx="169">
                  <c:v>1228.0242810770612</c:v>
                </c:pt>
                <c:pt idx="170">
                  <c:v>1240.5607609957756</c:v>
                </c:pt>
                <c:pt idx="171">
                  <c:v>1251.3969574277176</c:v>
                </c:pt>
                <c:pt idx="172">
                  <c:v>1260.4924716725523</c:v>
                </c:pt>
                <c:pt idx="173">
                  <c:v>1267.8153526317299</c:v>
                </c:pt>
                <c:pt idx="174">
                  <c:v>1273.3427608542424</c:v>
                </c:pt>
                <c:pt idx="175">
                  <c:v>1277.0610119220764</c:v>
                </c:pt>
                <c:pt idx="176">
                  <c:v>1278.9653050507345</c:v>
                </c:pt>
                <c:pt idx="177">
                  <c:v>1279.05958424403</c:v>
                </c:pt>
                <c:pt idx="178">
                  <c:v>1277.3565158239369</c:v>
                </c:pt>
                <c:pt idx="179">
                  <c:v>1273.8773732171928</c:v>
                </c:pt>
                <c:pt idx="180">
                  <c:v>1268.651831404379</c:v>
                </c:pt>
                <c:pt idx="181">
                  <c:v>1261.7176651184484</c:v>
                </c:pt>
                <c:pt idx="182">
                  <c:v>1253.1203594585052</c:v>
                </c:pt>
                <c:pt idx="183">
                  <c:v>1242.9125891880776</c:v>
                </c:pt>
                <c:pt idx="184">
                  <c:v>1231.1536834568872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58-4843-A083-9E75CCD15D5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C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Sheet1!$A$2:$A$186</c:f>
              <c:numCache>
                <c:formatCode>m/d/yyyy</c:formatCode>
                <c:ptCount val="185"/>
                <c:pt idx="0">
                  <c:v>44440</c:v>
                </c:pt>
                <c:pt idx="1">
                  <c:v>44441</c:v>
                </c:pt>
                <c:pt idx="2">
                  <c:v>44442</c:v>
                </c:pt>
                <c:pt idx="3">
                  <c:v>44443</c:v>
                </c:pt>
                <c:pt idx="4">
                  <c:v>44444</c:v>
                </c:pt>
                <c:pt idx="5">
                  <c:v>44445</c:v>
                </c:pt>
                <c:pt idx="6">
                  <c:v>44446</c:v>
                </c:pt>
                <c:pt idx="7">
                  <c:v>44447</c:v>
                </c:pt>
                <c:pt idx="8">
                  <c:v>44448</c:v>
                </c:pt>
                <c:pt idx="9">
                  <c:v>44449</c:v>
                </c:pt>
                <c:pt idx="10">
                  <c:v>44450</c:v>
                </c:pt>
                <c:pt idx="11">
                  <c:v>44451</c:v>
                </c:pt>
                <c:pt idx="12">
                  <c:v>44452</c:v>
                </c:pt>
                <c:pt idx="13">
                  <c:v>44453</c:v>
                </c:pt>
                <c:pt idx="14">
                  <c:v>44454</c:v>
                </c:pt>
                <c:pt idx="15">
                  <c:v>44455</c:v>
                </c:pt>
                <c:pt idx="16">
                  <c:v>44456</c:v>
                </c:pt>
                <c:pt idx="17">
                  <c:v>44457</c:v>
                </c:pt>
                <c:pt idx="18">
                  <c:v>44458</c:v>
                </c:pt>
                <c:pt idx="19">
                  <c:v>44459</c:v>
                </c:pt>
                <c:pt idx="20">
                  <c:v>44460</c:v>
                </c:pt>
                <c:pt idx="21">
                  <c:v>44461</c:v>
                </c:pt>
                <c:pt idx="22">
                  <c:v>44462</c:v>
                </c:pt>
                <c:pt idx="23">
                  <c:v>44463</c:v>
                </c:pt>
                <c:pt idx="24">
                  <c:v>44464</c:v>
                </c:pt>
                <c:pt idx="25">
                  <c:v>44465</c:v>
                </c:pt>
                <c:pt idx="26">
                  <c:v>44466</c:v>
                </c:pt>
                <c:pt idx="27">
                  <c:v>44467</c:v>
                </c:pt>
                <c:pt idx="28">
                  <c:v>44468</c:v>
                </c:pt>
                <c:pt idx="29">
                  <c:v>44469</c:v>
                </c:pt>
                <c:pt idx="30">
                  <c:v>44470</c:v>
                </c:pt>
                <c:pt idx="31">
                  <c:v>44471</c:v>
                </c:pt>
                <c:pt idx="32">
                  <c:v>44472</c:v>
                </c:pt>
                <c:pt idx="33">
                  <c:v>44473</c:v>
                </c:pt>
                <c:pt idx="34">
                  <c:v>44474</c:v>
                </c:pt>
                <c:pt idx="35">
                  <c:v>44475</c:v>
                </c:pt>
                <c:pt idx="36">
                  <c:v>44476</c:v>
                </c:pt>
                <c:pt idx="37">
                  <c:v>44477</c:v>
                </c:pt>
                <c:pt idx="38">
                  <c:v>44478</c:v>
                </c:pt>
                <c:pt idx="39">
                  <c:v>44479</c:v>
                </c:pt>
                <c:pt idx="40">
                  <c:v>44480</c:v>
                </c:pt>
                <c:pt idx="41">
                  <c:v>44481</c:v>
                </c:pt>
                <c:pt idx="42">
                  <c:v>44482</c:v>
                </c:pt>
                <c:pt idx="43">
                  <c:v>44483</c:v>
                </c:pt>
                <c:pt idx="44">
                  <c:v>44484</c:v>
                </c:pt>
                <c:pt idx="45">
                  <c:v>44485</c:v>
                </c:pt>
                <c:pt idx="46">
                  <c:v>44486</c:v>
                </c:pt>
                <c:pt idx="47">
                  <c:v>44487</c:v>
                </c:pt>
                <c:pt idx="48">
                  <c:v>44488</c:v>
                </c:pt>
                <c:pt idx="49">
                  <c:v>44489</c:v>
                </c:pt>
                <c:pt idx="50">
                  <c:v>44490</c:v>
                </c:pt>
                <c:pt idx="51">
                  <c:v>44491</c:v>
                </c:pt>
                <c:pt idx="52">
                  <c:v>44492</c:v>
                </c:pt>
                <c:pt idx="53">
                  <c:v>44493</c:v>
                </c:pt>
                <c:pt idx="54">
                  <c:v>44494</c:v>
                </c:pt>
                <c:pt idx="55">
                  <c:v>44495</c:v>
                </c:pt>
                <c:pt idx="56">
                  <c:v>44496</c:v>
                </c:pt>
                <c:pt idx="57">
                  <c:v>44497</c:v>
                </c:pt>
                <c:pt idx="58">
                  <c:v>44498</c:v>
                </c:pt>
                <c:pt idx="59">
                  <c:v>44499</c:v>
                </c:pt>
                <c:pt idx="60">
                  <c:v>44500</c:v>
                </c:pt>
                <c:pt idx="61">
                  <c:v>44501</c:v>
                </c:pt>
                <c:pt idx="62">
                  <c:v>44502</c:v>
                </c:pt>
                <c:pt idx="63">
                  <c:v>44503</c:v>
                </c:pt>
                <c:pt idx="64">
                  <c:v>44504</c:v>
                </c:pt>
                <c:pt idx="65">
                  <c:v>44505</c:v>
                </c:pt>
                <c:pt idx="66">
                  <c:v>44506</c:v>
                </c:pt>
                <c:pt idx="67">
                  <c:v>44507</c:v>
                </c:pt>
                <c:pt idx="68">
                  <c:v>44508</c:v>
                </c:pt>
                <c:pt idx="69">
                  <c:v>44509</c:v>
                </c:pt>
                <c:pt idx="70">
                  <c:v>44510</c:v>
                </c:pt>
                <c:pt idx="71">
                  <c:v>44511</c:v>
                </c:pt>
                <c:pt idx="72">
                  <c:v>44512</c:v>
                </c:pt>
                <c:pt idx="73">
                  <c:v>44513</c:v>
                </c:pt>
                <c:pt idx="74">
                  <c:v>44514</c:v>
                </c:pt>
                <c:pt idx="75">
                  <c:v>44515</c:v>
                </c:pt>
                <c:pt idx="76">
                  <c:v>44516</c:v>
                </c:pt>
                <c:pt idx="77">
                  <c:v>44517</c:v>
                </c:pt>
                <c:pt idx="78">
                  <c:v>44518</c:v>
                </c:pt>
                <c:pt idx="79">
                  <c:v>44519</c:v>
                </c:pt>
                <c:pt idx="80">
                  <c:v>44520</c:v>
                </c:pt>
                <c:pt idx="81">
                  <c:v>44521</c:v>
                </c:pt>
                <c:pt idx="82">
                  <c:v>44522</c:v>
                </c:pt>
                <c:pt idx="83">
                  <c:v>44523</c:v>
                </c:pt>
                <c:pt idx="84">
                  <c:v>44524</c:v>
                </c:pt>
                <c:pt idx="85">
                  <c:v>44525</c:v>
                </c:pt>
                <c:pt idx="86">
                  <c:v>44526</c:v>
                </c:pt>
                <c:pt idx="87">
                  <c:v>44527</c:v>
                </c:pt>
                <c:pt idx="88">
                  <c:v>44528</c:v>
                </c:pt>
                <c:pt idx="89">
                  <c:v>44529</c:v>
                </c:pt>
                <c:pt idx="90">
                  <c:v>44530</c:v>
                </c:pt>
                <c:pt idx="91">
                  <c:v>44531</c:v>
                </c:pt>
                <c:pt idx="92">
                  <c:v>44532</c:v>
                </c:pt>
                <c:pt idx="93">
                  <c:v>44533</c:v>
                </c:pt>
                <c:pt idx="94">
                  <c:v>44534</c:v>
                </c:pt>
                <c:pt idx="95">
                  <c:v>44535</c:v>
                </c:pt>
                <c:pt idx="96">
                  <c:v>44536</c:v>
                </c:pt>
                <c:pt idx="97">
                  <c:v>44537</c:v>
                </c:pt>
                <c:pt idx="98">
                  <c:v>44538</c:v>
                </c:pt>
                <c:pt idx="99">
                  <c:v>44539</c:v>
                </c:pt>
                <c:pt idx="100">
                  <c:v>44540</c:v>
                </c:pt>
                <c:pt idx="101">
                  <c:v>44541</c:v>
                </c:pt>
                <c:pt idx="102">
                  <c:v>44542</c:v>
                </c:pt>
                <c:pt idx="103">
                  <c:v>44543</c:v>
                </c:pt>
                <c:pt idx="104">
                  <c:v>44544</c:v>
                </c:pt>
                <c:pt idx="105">
                  <c:v>44545</c:v>
                </c:pt>
                <c:pt idx="106">
                  <c:v>44546</c:v>
                </c:pt>
                <c:pt idx="107">
                  <c:v>44547</c:v>
                </c:pt>
                <c:pt idx="108">
                  <c:v>44548</c:v>
                </c:pt>
                <c:pt idx="109">
                  <c:v>44549</c:v>
                </c:pt>
                <c:pt idx="110">
                  <c:v>44550</c:v>
                </c:pt>
                <c:pt idx="111">
                  <c:v>44551</c:v>
                </c:pt>
                <c:pt idx="112">
                  <c:v>44552</c:v>
                </c:pt>
                <c:pt idx="113">
                  <c:v>44553</c:v>
                </c:pt>
                <c:pt idx="114">
                  <c:v>44554</c:v>
                </c:pt>
                <c:pt idx="115">
                  <c:v>44555</c:v>
                </c:pt>
                <c:pt idx="116">
                  <c:v>44556</c:v>
                </c:pt>
                <c:pt idx="117">
                  <c:v>44557</c:v>
                </c:pt>
                <c:pt idx="118">
                  <c:v>44558</c:v>
                </c:pt>
                <c:pt idx="119">
                  <c:v>44559</c:v>
                </c:pt>
                <c:pt idx="120">
                  <c:v>44560</c:v>
                </c:pt>
                <c:pt idx="121">
                  <c:v>44561</c:v>
                </c:pt>
                <c:pt idx="122">
                  <c:v>44562</c:v>
                </c:pt>
                <c:pt idx="123">
                  <c:v>44563</c:v>
                </c:pt>
                <c:pt idx="124">
                  <c:v>44564</c:v>
                </c:pt>
                <c:pt idx="125">
                  <c:v>44565</c:v>
                </c:pt>
                <c:pt idx="126">
                  <c:v>44566</c:v>
                </c:pt>
                <c:pt idx="127">
                  <c:v>44567</c:v>
                </c:pt>
                <c:pt idx="128">
                  <c:v>44568</c:v>
                </c:pt>
                <c:pt idx="129">
                  <c:v>44569</c:v>
                </c:pt>
                <c:pt idx="130">
                  <c:v>44570</c:v>
                </c:pt>
                <c:pt idx="131">
                  <c:v>44571</c:v>
                </c:pt>
                <c:pt idx="132">
                  <c:v>44572</c:v>
                </c:pt>
                <c:pt idx="133">
                  <c:v>44573</c:v>
                </c:pt>
                <c:pt idx="134">
                  <c:v>44574</c:v>
                </c:pt>
                <c:pt idx="135">
                  <c:v>44575</c:v>
                </c:pt>
                <c:pt idx="136">
                  <c:v>44576</c:v>
                </c:pt>
                <c:pt idx="137">
                  <c:v>44577</c:v>
                </c:pt>
                <c:pt idx="138">
                  <c:v>44578</c:v>
                </c:pt>
                <c:pt idx="139">
                  <c:v>44579</c:v>
                </c:pt>
                <c:pt idx="140">
                  <c:v>44580</c:v>
                </c:pt>
                <c:pt idx="141">
                  <c:v>44581</c:v>
                </c:pt>
                <c:pt idx="142">
                  <c:v>44582</c:v>
                </c:pt>
                <c:pt idx="143">
                  <c:v>44583</c:v>
                </c:pt>
                <c:pt idx="144">
                  <c:v>44584</c:v>
                </c:pt>
                <c:pt idx="145">
                  <c:v>44585</c:v>
                </c:pt>
                <c:pt idx="146">
                  <c:v>44586</c:v>
                </c:pt>
                <c:pt idx="147">
                  <c:v>44587</c:v>
                </c:pt>
                <c:pt idx="148">
                  <c:v>44588</c:v>
                </c:pt>
                <c:pt idx="149">
                  <c:v>44589</c:v>
                </c:pt>
                <c:pt idx="150">
                  <c:v>44590</c:v>
                </c:pt>
                <c:pt idx="151">
                  <c:v>44591</c:v>
                </c:pt>
                <c:pt idx="152">
                  <c:v>44592</c:v>
                </c:pt>
                <c:pt idx="153">
                  <c:v>44593</c:v>
                </c:pt>
                <c:pt idx="154">
                  <c:v>44594</c:v>
                </c:pt>
                <c:pt idx="155">
                  <c:v>44595</c:v>
                </c:pt>
                <c:pt idx="156">
                  <c:v>44596</c:v>
                </c:pt>
                <c:pt idx="157">
                  <c:v>44597</c:v>
                </c:pt>
                <c:pt idx="158">
                  <c:v>44598</c:v>
                </c:pt>
                <c:pt idx="159">
                  <c:v>44599</c:v>
                </c:pt>
                <c:pt idx="160">
                  <c:v>44600</c:v>
                </c:pt>
                <c:pt idx="161">
                  <c:v>44601</c:v>
                </c:pt>
                <c:pt idx="162">
                  <c:v>44602</c:v>
                </c:pt>
                <c:pt idx="163">
                  <c:v>44603</c:v>
                </c:pt>
                <c:pt idx="164">
                  <c:v>44604</c:v>
                </c:pt>
                <c:pt idx="165">
                  <c:v>44605</c:v>
                </c:pt>
                <c:pt idx="166">
                  <c:v>44606</c:v>
                </c:pt>
                <c:pt idx="167">
                  <c:v>44607</c:v>
                </c:pt>
                <c:pt idx="168">
                  <c:v>44608</c:v>
                </c:pt>
                <c:pt idx="169">
                  <c:v>44609</c:v>
                </c:pt>
                <c:pt idx="170">
                  <c:v>44610</c:v>
                </c:pt>
                <c:pt idx="171">
                  <c:v>44611</c:v>
                </c:pt>
                <c:pt idx="172">
                  <c:v>44612</c:v>
                </c:pt>
                <c:pt idx="173">
                  <c:v>44613</c:v>
                </c:pt>
                <c:pt idx="174">
                  <c:v>44614</c:v>
                </c:pt>
                <c:pt idx="175">
                  <c:v>44615</c:v>
                </c:pt>
                <c:pt idx="176">
                  <c:v>44616</c:v>
                </c:pt>
                <c:pt idx="177">
                  <c:v>44617</c:v>
                </c:pt>
                <c:pt idx="178">
                  <c:v>44618</c:v>
                </c:pt>
                <c:pt idx="179">
                  <c:v>44619</c:v>
                </c:pt>
                <c:pt idx="180">
                  <c:v>44620</c:v>
                </c:pt>
                <c:pt idx="181">
                  <c:v>44621</c:v>
                </c:pt>
                <c:pt idx="182">
                  <c:v>44622</c:v>
                </c:pt>
                <c:pt idx="183">
                  <c:v>44623</c:v>
                </c:pt>
                <c:pt idx="184">
                  <c:v>44624</c:v>
                </c:pt>
              </c:numCache>
            </c:numRef>
          </c:cat>
          <c:val>
            <c:numRef>
              <c:f>Sheet1!$F$2:$F$186</c:f>
              <c:numCache>
                <c:formatCode>General</c:formatCode>
                <c:ptCount val="185"/>
                <c:pt idx="128">
                  <c:v>438.66998467711016</c:v>
                </c:pt>
                <c:pt idx="129">
                  <c:v>435.27895105832749</c:v>
                </c:pt>
                <c:pt idx="130">
                  <c:v>433.2074197490623</c:v>
                </c:pt>
                <c:pt idx="131">
                  <c:v>432.45429341146553</c:v>
                </c:pt>
                <c:pt idx="132">
                  <c:v>433.00443577515478</c:v>
                </c:pt>
                <c:pt idx="133">
                  <c:v>434.83046847752144</c:v>
                </c:pt>
                <c:pt idx="134">
                  <c:v>437.8921106350216</c:v>
                </c:pt>
                <c:pt idx="135">
                  <c:v>442.14458320151539</c:v>
                </c:pt>
                <c:pt idx="136">
                  <c:v>447.53617259959219</c:v>
                </c:pt>
                <c:pt idx="137">
                  <c:v>454.01290135544656</c:v>
                </c:pt>
                <c:pt idx="138">
                  <c:v>461.52129772574364</c:v>
                </c:pt>
                <c:pt idx="139">
                  <c:v>469.99709869648018</c:v>
                </c:pt>
                <c:pt idx="140">
                  <c:v>479.35109716123088</c:v>
                </c:pt>
                <c:pt idx="141">
                  <c:v>489.48890230546465</c:v>
                </c:pt>
                <c:pt idx="142">
                  <c:v>500.3262436250734</c:v>
                </c:pt>
                <c:pt idx="143">
                  <c:v>511.78871942463343</c:v>
                </c:pt>
                <c:pt idx="144">
                  <c:v>523.80848358831668</c:v>
                </c:pt>
                <c:pt idx="145">
                  <c:v>536.32226071269326</c:v>
                </c:pt>
                <c:pt idx="146">
                  <c:v>549.26910456790927</c:v>
                </c:pt>
                <c:pt idx="147">
                  <c:v>562.58614851116386</c:v>
                </c:pt>
                <c:pt idx="148">
                  <c:v>576.2111433267205</c:v>
                </c:pt>
                <c:pt idx="149">
                  <c:v>590.08451442299463</c:v>
                </c:pt>
                <c:pt idx="150">
                  <c:v>604.14769873635271</c:v>
                </c:pt>
                <c:pt idx="151">
                  <c:v>618.34411745415775</c:v>
                </c:pt>
                <c:pt idx="152">
                  <c:v>632.61799305079478</c:v>
                </c:pt>
                <c:pt idx="153">
                  <c:v>646.91355041596341</c:v>
                </c:pt>
                <c:pt idx="154">
                  <c:v>661.17393721358542</c:v>
                </c:pt>
                <c:pt idx="155">
                  <c:v>675.34123453319864</c:v>
                </c:pt>
                <c:pt idx="156">
                  <c:v>689.35681760836599</c:v>
                </c:pt>
                <c:pt idx="157">
                  <c:v>703.16114192840598</c:v>
                </c:pt>
                <c:pt idx="158">
                  <c:v>716.69426974540977</c:v>
                </c:pt>
                <c:pt idx="159">
                  <c:v>729.89670431121147</c:v>
                </c:pt>
                <c:pt idx="160">
                  <c:v>742.70940953980551</c:v>
                </c:pt>
                <c:pt idx="161">
                  <c:v>755.07662017944892</c:v>
                </c:pt>
                <c:pt idx="162">
                  <c:v>766.94483402553067</c:v>
                </c:pt>
                <c:pt idx="163">
                  <c:v>778.26275542405881</c:v>
                </c:pt>
                <c:pt idx="164">
                  <c:v>788.98112241132196</c:v>
                </c:pt>
                <c:pt idx="165">
                  <c:v>799.05378950775764</c:v>
                </c:pt>
                <c:pt idx="166">
                  <c:v>808.43782936648483</c:v>
                </c:pt>
                <c:pt idx="167">
                  <c:v>817.09346844678169</c:v>
                </c:pt>
                <c:pt idx="168">
                  <c:v>824.98448886958124</c:v>
                </c:pt>
                <c:pt idx="169">
                  <c:v>832.07840709431014</c:v>
                </c:pt>
                <c:pt idx="170">
                  <c:v>838.34664705366743</c:v>
                </c:pt>
                <c:pt idx="171">
                  <c:v>843.76474526963818</c:v>
                </c:pt>
                <c:pt idx="172">
                  <c:v>848.31250239205553</c:v>
                </c:pt>
                <c:pt idx="173">
                  <c:v>851.97394287164423</c:v>
                </c:pt>
                <c:pt idx="174">
                  <c:v>854.73764698290063</c:v>
                </c:pt>
                <c:pt idx="175">
                  <c:v>856.59677251681785</c:v>
                </c:pt>
                <c:pt idx="176">
                  <c:v>857.54891908114666</c:v>
                </c:pt>
                <c:pt idx="177">
                  <c:v>857.59605867779453</c:v>
                </c:pt>
                <c:pt idx="178">
                  <c:v>856.74452446774796</c:v>
                </c:pt>
                <c:pt idx="179">
                  <c:v>855.00495316437593</c:v>
                </c:pt>
                <c:pt idx="180">
                  <c:v>852.39218225796901</c:v>
                </c:pt>
                <c:pt idx="181">
                  <c:v>848.92509911500349</c:v>
                </c:pt>
                <c:pt idx="182">
                  <c:v>844.6264462850321</c:v>
                </c:pt>
                <c:pt idx="183">
                  <c:v>839.52256114981844</c:v>
                </c:pt>
                <c:pt idx="184">
                  <c:v>833.6431082842231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58-4843-A083-9E75CCD15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93791"/>
        <c:axId val="209778303"/>
      </c:lineChart>
      <c:catAx>
        <c:axId val="2070937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9778303"/>
        <c:crosses val="autoZero"/>
        <c:auto val="1"/>
        <c:lblAlgn val="ctr"/>
        <c:lblOffset val="100"/>
        <c:tickLblSkip val="7"/>
        <c:noMultiLvlLbl val="1"/>
      </c:catAx>
      <c:valAx>
        <c:axId val="209778303"/>
        <c:scaling>
          <c:orientation val="minMax"/>
          <c:max val="16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09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5142479013221083"/>
          <c:y val="0.41249997462475552"/>
          <c:w val="0.14188217964413682"/>
          <c:h val="4.796234941176492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leden*</c:v>
                </c:pt>
              </c:strCache>
            </c:strRef>
          </c:cat>
          <c:val>
            <c:numRef>
              <c:f>List1!$B$2:$B$14</c:f>
              <c:numCache>
                <c:formatCode>#,##0</c:formatCode>
                <c:ptCount val="13"/>
                <c:pt idx="0">
                  <c:v>14248</c:v>
                </c:pt>
                <c:pt idx="1">
                  <c:v>22149</c:v>
                </c:pt>
                <c:pt idx="2">
                  <c:v>57094</c:v>
                </c:pt>
                <c:pt idx="3">
                  <c:v>83956</c:v>
                </c:pt>
                <c:pt idx="4">
                  <c:v>120219</c:v>
                </c:pt>
                <c:pt idx="5">
                  <c:v>148078</c:v>
                </c:pt>
                <c:pt idx="6">
                  <c:v>100326</c:v>
                </c:pt>
                <c:pt idx="7">
                  <c:v>53653</c:v>
                </c:pt>
                <c:pt idx="8">
                  <c:v>15625</c:v>
                </c:pt>
                <c:pt idx="9">
                  <c:v>20215</c:v>
                </c:pt>
                <c:pt idx="10">
                  <c:v>66389</c:v>
                </c:pt>
                <c:pt idx="11">
                  <c:v>107148</c:v>
                </c:pt>
                <c:pt idx="12">
                  <c:v>26094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List1!$A$2:$A$14</c:f>
              <c:strCache>
                <c:ptCount val="13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  <c:pt idx="12">
                  <c:v>leden*</c:v>
                </c:pt>
              </c:strCache>
            </c:strRef>
          </c:cat>
          <c:val>
            <c:numRef>
              <c:f>List1!$B$2:$B$14</c:f>
              <c:numCache>
                <c:formatCode>#,##0</c:formatCode>
                <c:ptCount val="13"/>
                <c:pt idx="0">
                  <c:v>1556</c:v>
                </c:pt>
                <c:pt idx="1">
                  <c:v>10841</c:v>
                </c:pt>
                <c:pt idx="2">
                  <c:v>11737</c:v>
                </c:pt>
                <c:pt idx="3">
                  <c:v>29783</c:v>
                </c:pt>
                <c:pt idx="4">
                  <c:v>29138</c:v>
                </c:pt>
                <c:pt idx="5">
                  <c:v>104252</c:v>
                </c:pt>
                <c:pt idx="6">
                  <c:v>70731</c:v>
                </c:pt>
                <c:pt idx="7">
                  <c:v>41158</c:v>
                </c:pt>
                <c:pt idx="8">
                  <c:v>10526</c:v>
                </c:pt>
                <c:pt idx="9">
                  <c:v>4664</c:v>
                </c:pt>
                <c:pt idx="10">
                  <c:v>11924</c:v>
                </c:pt>
                <c:pt idx="11">
                  <c:v>14200</c:v>
                </c:pt>
                <c:pt idx="12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B54-4422-9C8B-EB958413C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září</c:v>
                </c:pt>
                <c:pt idx="1">
                  <c:v>říjen</c:v>
                </c:pt>
                <c:pt idx="2">
                  <c:v>listopad</c:v>
                </c:pt>
                <c:pt idx="3">
                  <c:v>prosinec</c:v>
                </c:pt>
                <c:pt idx="4">
                  <c:v>leden*</c:v>
                </c:pt>
              </c:strCache>
            </c:strRef>
          </c:cat>
          <c:val>
            <c:numRef>
              <c:f>List1!$B$2:$B$6</c:f>
              <c:numCache>
                <c:formatCode>#,##0</c:formatCode>
                <c:ptCount val="5"/>
                <c:pt idx="0">
                  <c:v>206</c:v>
                </c:pt>
                <c:pt idx="1">
                  <c:v>10509</c:v>
                </c:pt>
                <c:pt idx="2">
                  <c:v>37839</c:v>
                </c:pt>
                <c:pt idx="3">
                  <c:v>86538</c:v>
                </c:pt>
                <c:pt idx="4">
                  <c:v>22465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447709192380013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Jihomoravský kraj</c:v>
                </c:pt>
                <c:pt idx="2">
                  <c:v>ČR</c:v>
                </c:pt>
                <c:pt idx="3">
                  <c:v>Jihočeský kraj</c:v>
                </c:pt>
                <c:pt idx="4">
                  <c:v>Královéhradecký kraj</c:v>
                </c:pt>
                <c:pt idx="5">
                  <c:v>Plzeňský kraj</c:v>
                </c:pt>
                <c:pt idx="6">
                  <c:v>Karlovarský kraj</c:v>
                </c:pt>
                <c:pt idx="7">
                  <c:v>Kraj Vysočina</c:v>
                </c:pt>
                <c:pt idx="8">
                  <c:v>Liberecký kraj</c:v>
                </c:pt>
                <c:pt idx="9">
                  <c:v>Ústecký kraj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96.087212489999999</c:v>
                </c:pt>
                <c:pt idx="1">
                  <c:v>64.751821050000004</c:v>
                </c:pt>
                <c:pt idx="2">
                  <c:v>64.036617469999996</c:v>
                </c:pt>
                <c:pt idx="3">
                  <c:v>63.452469190000002</c:v>
                </c:pt>
                <c:pt idx="4">
                  <c:v>63.355500970000001</c:v>
                </c:pt>
                <c:pt idx="5">
                  <c:v>63.048587150000003</c:v>
                </c:pt>
                <c:pt idx="6">
                  <c:v>61.09215133</c:v>
                </c:pt>
                <c:pt idx="7">
                  <c:v>60.931469270000001</c:v>
                </c:pt>
                <c:pt idx="8">
                  <c:v>60.506332550000003</c:v>
                </c:pt>
                <c:pt idx="9">
                  <c:v>59.45074932</c:v>
                </c:pt>
                <c:pt idx="10">
                  <c:v>59.181877989999997</c:v>
                </c:pt>
                <c:pt idx="11">
                  <c:v>58.991000120000002</c:v>
                </c:pt>
                <c:pt idx="12">
                  <c:v>58.79921263</c:v>
                </c:pt>
                <c:pt idx="13">
                  <c:v>56.75646528</c:v>
                </c:pt>
                <c:pt idx="14">
                  <c:v>50.97893629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7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1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39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6890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297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24125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99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8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69566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4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5367FD4-1AA0-460C-B73C-7D7567665B93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6D59138-B214-4FC1-9898-96D78BF947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C99D30FB-B17A-485F-8C33-36B649E5FF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704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13831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3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55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9022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7964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11.01.2022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848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11.01.2022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804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11.01.2022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66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11.01.2022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856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11.01.2022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76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11.01.2022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51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11.01.2022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48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11.01.2022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4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11.01.2022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16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11.01.2022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436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11.01.2022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0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11.01.2022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chart" Target="../charts/char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26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9. 1.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342 756</a:t>
            </a:r>
          </a:p>
        </p:txBody>
      </p:sp>
    </p:spTree>
    <p:extLst>
      <p:ext uri="{BB962C8B-B14F-4D97-AF65-F5344CB8AC3E}">
        <p14:creationId xmlns:p14="http://schemas.microsoft.com/office/powerpoint/2010/main" val="30012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 posilující dávkou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9. 1.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>
                <a:solidFill>
                  <a:srgbClr val="2B2B82"/>
                </a:solidFill>
                <a:latin typeface="Franklin Gothic Book" panose="020B0503020102020204"/>
              </a:rPr>
              <a:t>157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557</a:t>
            </a:r>
          </a:p>
        </p:txBody>
      </p:sp>
    </p:spTree>
    <p:extLst>
      <p:ext uri="{BB962C8B-B14F-4D97-AF65-F5344CB8AC3E}">
        <p14:creationId xmlns:p14="http://schemas.microsoft.com/office/powerpoint/2010/main" val="28221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Proočkovanost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F2AED34-CBE6-43FF-BDAE-A9C29E6AF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2297" y="1348966"/>
            <a:ext cx="8139065" cy="4827997"/>
          </a:xfrm>
        </p:spPr>
      </p:pic>
    </p:spTree>
    <p:extLst>
      <p:ext uri="{BB962C8B-B14F-4D97-AF65-F5344CB8AC3E}">
        <p14:creationId xmlns:p14="http://schemas.microsoft.com/office/powerpoint/2010/main" val="262377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384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1 282 845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773 996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6 853 056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408 349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310 051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309 436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342 218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701 377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357 862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712 684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56,00–61,99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62,00–64,99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2" name="TextBox 6">
            <a:extLst>
              <a:ext uri="{FF2B5EF4-FFF2-40B4-BE49-F238E27FC236}">
                <a16:creationId xmlns:a16="http://schemas.microsoft.com/office/drawing/2014/main" id="{472CBAC0-5946-4465-9EE6-68C518EFE2ED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8. 1. 2022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60,00–62,99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63,00–64,99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2003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337 879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922 780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413 253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6 853 056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506 679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738 054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322 568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270 834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179 377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349 479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704 906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679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139 753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09" name="TextBox 6">
            <a:extLst>
              <a:ext uri="{FF2B5EF4-FFF2-40B4-BE49-F238E27FC236}">
                <a16:creationId xmlns:a16="http://schemas.microsoft.com/office/drawing/2014/main" id="{A0843AE9-191E-4072-A375-50C11518A134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8. 1. 2022</a:t>
            </a:r>
          </a:p>
        </p:txBody>
      </p:sp>
    </p:spTree>
    <p:extLst>
      <p:ext uri="{BB962C8B-B14F-4D97-AF65-F5344CB8AC3E}">
        <p14:creationId xmlns:p14="http://schemas.microsoft.com/office/powerpoint/2010/main" val="274024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242D08DA-5D96-4FC6-A910-ECBE851CF3C7}"/>
              </a:ext>
            </a:extLst>
          </p:cNvPr>
          <p:cNvGraphicFramePr/>
          <p:nvPr/>
        </p:nvGraphicFramePr>
        <p:xfrm>
          <a:off x="133350" y="560619"/>
          <a:ext cx="11837679" cy="597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8. 1. 2022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917014" y="1476376"/>
          <a:ext cx="975360" cy="468433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22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907728" y="10568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8.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7A57465-528B-4053-B85D-89AD1321B541}"/>
              </a:ext>
            </a:extLst>
          </p:cNvPr>
          <p:cNvSpPr/>
          <p:nvPr/>
        </p:nvSpPr>
        <p:spPr>
          <a:xfrm>
            <a:off x="240021" y="6160718"/>
            <a:ext cx="1171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Poznámka: Registrovaní, čekají na termín = provedli registraci na OČM nejdéle před dvěma měsíci; Mají rezervaci termínu = nejdéle před měsícem získali termín pro očkování;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Prodělali onemocnění = osoby, které nebyly očkovány a ani nejsou přihlášeny k očkování a kdykoliv v minulosti prodělaly onemocnění COVID-19 podle dat ISIN.</a:t>
            </a:r>
          </a:p>
        </p:txBody>
      </p:sp>
    </p:spTree>
    <p:extLst>
      <p:ext uri="{BB962C8B-B14F-4D97-AF65-F5344CB8AC3E}">
        <p14:creationId xmlns:p14="http://schemas.microsoft.com/office/powerpoint/2010/main" val="264945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D5E98D5-CB36-45E3-86F6-CB6922FC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247785" cy="576000"/>
          </a:xfrm>
        </p:spPr>
        <p:txBody>
          <a:bodyPr/>
          <a:lstStyle/>
          <a:p>
            <a:r>
              <a:rPr lang="cs-CZ" dirty="0"/>
              <a:t>Přehled míst podání vakcín u dětí 5–11 let</a:t>
            </a:r>
            <a:endParaRPr lang="en-US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E304296-D302-4813-871D-968CF4CA78F1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8738F4-9D32-4F4C-9F47-88A72364040E}"/>
              </a:ext>
            </a:extLst>
          </p:cNvPr>
          <p:cNvSpPr/>
          <p:nvPr/>
        </p:nvSpPr>
        <p:spPr>
          <a:xfrm>
            <a:off x="248389" y="6303258"/>
            <a:ext cx="63153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zdravotnická zařízení MV a MO, zařízení sociálních služeb poskytující zdravotní služby a pod.</a:t>
            </a:r>
          </a:p>
        </p:txBody>
      </p:sp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E300EC59-09E3-455E-9C64-4B93905DA24C}"/>
              </a:ext>
            </a:extLst>
          </p:cNvPr>
          <p:cNvGraphicFramePr>
            <a:graphicFrameLocks noGrp="1"/>
          </p:cNvGraphicFramePr>
          <p:nvPr/>
        </p:nvGraphicFramePr>
        <p:xfrm>
          <a:off x="203574" y="771525"/>
          <a:ext cx="7247785" cy="550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947">
                  <a:extLst>
                    <a:ext uri="{9D8B030D-6E8A-4147-A177-3AD203B41FA5}">
                      <a16:colId xmlns:a16="http://schemas.microsoft.com/office/drawing/2014/main" val="2507427930"/>
                    </a:ext>
                  </a:extLst>
                </a:gridCol>
                <a:gridCol w="1216779">
                  <a:extLst>
                    <a:ext uri="{9D8B030D-6E8A-4147-A177-3AD203B41FA5}">
                      <a16:colId xmlns:a16="http://schemas.microsoft.com/office/drawing/2014/main" val="1505726164"/>
                    </a:ext>
                  </a:extLst>
                </a:gridCol>
                <a:gridCol w="1066146">
                  <a:extLst>
                    <a:ext uri="{9D8B030D-6E8A-4147-A177-3AD203B41FA5}">
                      <a16:colId xmlns:a16="http://schemas.microsoft.com/office/drawing/2014/main" val="4172905718"/>
                    </a:ext>
                  </a:extLst>
                </a:gridCol>
                <a:gridCol w="1066146">
                  <a:extLst>
                    <a:ext uri="{9D8B030D-6E8A-4147-A177-3AD203B41FA5}">
                      <a16:colId xmlns:a16="http://schemas.microsoft.com/office/drawing/2014/main" val="4259194475"/>
                    </a:ext>
                  </a:extLst>
                </a:gridCol>
                <a:gridCol w="1066146">
                  <a:extLst>
                    <a:ext uri="{9D8B030D-6E8A-4147-A177-3AD203B41FA5}">
                      <a16:colId xmlns:a16="http://schemas.microsoft.com/office/drawing/2014/main" val="2414699702"/>
                    </a:ext>
                  </a:extLst>
                </a:gridCol>
                <a:gridCol w="709621">
                  <a:extLst>
                    <a:ext uri="{9D8B030D-6E8A-4147-A177-3AD203B41FA5}">
                      <a16:colId xmlns:a16="http://schemas.microsoft.com/office/drawing/2014/main" val="2216221750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(podíl %) dávek</a:t>
                      </a: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Očkovací místa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Praktičtí lékaři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Praktičtí lékaři pro děti a dorost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Ostatní zařízení*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0759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9 040 (84,0 %)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 (3,7 %)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1 328 (12,3 %)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337318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367 (17,0 %)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 (6,1 %)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1 665 (76,9 %)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132841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2 019 (78,1 %)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 (21,1 %)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7591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 (43,1 %)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 (55,4 %)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61355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(84,2 %)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(15,3 %)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651130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591 (39,5 %)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(0,1 %)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 (55,4 %)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(5,0 %)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614305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(32,5 %)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(6,0 %)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 (61,5 %)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8348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 (40,5 %)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 (59,5 %)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80610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 (55,3 %)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(0,5 %)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443 (44,2 %)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272220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1 506 (80,8 %)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(0,3 %)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 (17,2 %)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11063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2 463 (81,6 %)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 (18,4 %)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186115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(59,1 %)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 (40,9 %)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60591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860 (77,1 %)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(21,8 %)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(1,1 %)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54646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1 783 (85,2 %)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 (14,4 %)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(0,0 %)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691884"/>
                  </a:ext>
                </a:extLst>
              </a:tr>
              <a:tr h="3178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20 834 (70,9 %)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611 (2,1 %)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7 834 (26,6 %)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 (0,4 %)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616089"/>
                  </a:ext>
                </a:extLst>
              </a:tr>
            </a:tbl>
          </a:graphicData>
        </a:graphic>
      </p:graphicFrame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CAC3080-30EC-4A30-9F1D-68DC013F565E}"/>
              </a:ext>
            </a:extLst>
          </p:cNvPr>
          <p:cNvCxnSpPr>
            <a:cxnSpLocks/>
          </p:cNvCxnSpPr>
          <p:nvPr/>
        </p:nvCxnSpPr>
        <p:spPr>
          <a:xfrm>
            <a:off x="2566124" y="1447799"/>
            <a:ext cx="720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0A6862F-D45D-4185-8083-A56E779238B7}"/>
              </a:ext>
            </a:extLst>
          </p:cNvPr>
          <p:cNvCxnSpPr>
            <a:cxnSpLocks/>
          </p:cNvCxnSpPr>
          <p:nvPr/>
        </p:nvCxnSpPr>
        <p:spPr>
          <a:xfrm>
            <a:off x="3774110" y="1447799"/>
            <a:ext cx="720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B9BC236-AAA7-4F2D-B110-BAC5F8A3A746}"/>
              </a:ext>
            </a:extLst>
          </p:cNvPr>
          <p:cNvCxnSpPr>
            <a:cxnSpLocks/>
          </p:cNvCxnSpPr>
          <p:nvPr/>
        </p:nvCxnSpPr>
        <p:spPr>
          <a:xfrm>
            <a:off x="5859825" y="1447799"/>
            <a:ext cx="72000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33D2E76-AEC5-45C3-83B9-DCCCDA5926A9}"/>
              </a:ext>
            </a:extLst>
          </p:cNvPr>
          <p:cNvCxnSpPr>
            <a:cxnSpLocks/>
          </p:cNvCxnSpPr>
          <p:nvPr/>
        </p:nvCxnSpPr>
        <p:spPr>
          <a:xfrm>
            <a:off x="4816967" y="1447799"/>
            <a:ext cx="720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AC1D4B82-602D-4768-A109-9B6A1955AEE5}"/>
              </a:ext>
            </a:extLst>
          </p:cNvPr>
          <p:cNvGraphicFramePr/>
          <p:nvPr/>
        </p:nvGraphicFramePr>
        <p:xfrm>
          <a:off x="7429500" y="647700"/>
          <a:ext cx="4610100" cy="575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id="{D533713D-C834-486A-B31D-CA4023250ED1}"/>
              </a:ext>
            </a:extLst>
          </p:cNvPr>
          <p:cNvSpPr txBox="1"/>
          <p:nvPr/>
        </p:nvSpPr>
        <p:spPr>
          <a:xfrm>
            <a:off x="6657975" y="17609"/>
            <a:ext cx="1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8. 1. 2022</a:t>
            </a:r>
          </a:p>
        </p:txBody>
      </p:sp>
    </p:spTree>
    <p:extLst>
      <p:ext uri="{BB962C8B-B14F-4D97-AF65-F5344CB8AC3E}">
        <p14:creationId xmlns:p14="http://schemas.microsoft.com/office/powerpoint/2010/main" val="145924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posilující dávkou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702ECB-2E9A-4E7A-904D-5B5431DFD06D}"/>
              </a:ext>
            </a:extLst>
          </p:cNvPr>
          <p:cNvGraphicFramePr>
            <a:graphicFrameLocks noGrp="1"/>
          </p:cNvGraphicFramePr>
          <p:nvPr/>
        </p:nvGraphicFramePr>
        <p:xfrm>
          <a:off x="534011" y="713269"/>
          <a:ext cx="4642987" cy="5420828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676963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83012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483012">
                  <a:extLst>
                    <a:ext uri="{9D8B030D-6E8A-4147-A177-3AD203B41FA5}">
                      <a16:colId xmlns:a16="http://schemas.microsoft.com/office/drawing/2014/main" val="3216406433"/>
                    </a:ext>
                  </a:extLst>
                </a:gridCol>
              </a:tblGrid>
              <a:tr h="5966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bydliště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nárokem na posilující dávku*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posilující dávkou**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Hlavní město 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466 577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Středočeský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492 532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372 029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Jihočeský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240 989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189 032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Plzeňský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Karlovarský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>
                          <a:effectLst/>
                        </a:rPr>
                        <a:t>Ústecký kraj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Liberecký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Královéhradecký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Pardubický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136 964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Kraj Vysočina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Jihomoravský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306 096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Olomoucký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Zlínský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Moravskoslezský kraj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418 258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2565138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neznámo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3013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3 835 475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2 843 484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652C7556-A4C1-40D2-A38E-27DDBBCE0320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A49A4E1-B87F-4856-AE02-3A0205732F17}"/>
              </a:ext>
            </a:extLst>
          </p:cNvPr>
          <p:cNvGraphicFramePr>
            <a:graphicFrameLocks noGrp="1"/>
          </p:cNvGraphicFramePr>
          <p:nvPr/>
        </p:nvGraphicFramePr>
        <p:xfrm>
          <a:off x="6159269" y="713268"/>
          <a:ext cx="4499205" cy="5420828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566279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66463">
                  <a:extLst>
                    <a:ext uri="{9D8B030D-6E8A-4147-A177-3AD203B41FA5}">
                      <a16:colId xmlns:a16="http://schemas.microsoft.com/office/drawing/2014/main" val="1593569998"/>
                    </a:ext>
                  </a:extLst>
                </a:gridCol>
                <a:gridCol w="1466463">
                  <a:extLst>
                    <a:ext uri="{9D8B030D-6E8A-4147-A177-3AD203B41FA5}">
                      <a16:colId xmlns:a16="http://schemas.microsoft.com/office/drawing/2014/main" val="3223156225"/>
                    </a:ext>
                  </a:extLst>
                </a:gridCol>
              </a:tblGrid>
              <a:tr h="5673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Věk při vakcinaci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nárokem na posilující dávku*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osob s posilující dávkou**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17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18–24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25–29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30–34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35–39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40–44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292 133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45–49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426 402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247 052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2436200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50–54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3730061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55–59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385 207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259 490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5082474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60–64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378 950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8664285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65–69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388 821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70–74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405 265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75–79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346 585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301 158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435555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80–84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85–89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90–94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724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95+ let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694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3 835 475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2 843 484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1589E7FA-4B9B-4A47-B644-52ADA5B56236}"/>
              </a:ext>
            </a:extLst>
          </p:cNvPr>
          <p:cNvSpPr/>
          <p:nvPr/>
        </p:nvSpPr>
        <p:spPr>
          <a:xfrm>
            <a:off x="467336" y="6170376"/>
            <a:ext cx="9155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Přeočkování posilující dávkou je možné pro osoby, které mají nejméně 6 měsíců (v této analýze 182 dnů) po aplikaci ukončovací (druhé) dávky.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** Průběžné počty osob již s aplikovanou posilující dávkou očkování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27A06F3-4E39-4980-923C-7EF843B38C5B}"/>
              </a:ext>
            </a:extLst>
          </p:cNvPr>
          <p:cNvSpPr txBox="1"/>
          <p:nvPr/>
        </p:nvSpPr>
        <p:spPr>
          <a:xfrm>
            <a:off x="5686425" y="103334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8. 1. 2022</a:t>
            </a:r>
          </a:p>
        </p:txBody>
      </p:sp>
    </p:spTree>
    <p:extLst>
      <p:ext uri="{BB962C8B-B14F-4D97-AF65-F5344CB8AC3E}">
        <p14:creationId xmlns:p14="http://schemas.microsoft.com/office/powerpoint/2010/main" val="146981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podaných dávek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95714FEC-834D-480B-8B92-810FD14C0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067533"/>
              </p:ext>
            </p:extLst>
          </p:nvPr>
        </p:nvGraphicFramePr>
        <p:xfrm>
          <a:off x="838201" y="1497105"/>
          <a:ext cx="10515598" cy="4716816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421827435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30653803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83251910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19352179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2400059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10877728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91277591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80722728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1752515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78165000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80028189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9613820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38951933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5395028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22948748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46897627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10814171"/>
                    </a:ext>
                  </a:extLst>
                </a:gridCol>
              </a:tblGrid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9459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87 095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258 173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210 360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292 052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286 493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208 034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195 604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167 367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195 846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354 720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2 935 392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580956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102 628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80 373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97 880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138 284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166 693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170 856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292 421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112 379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1 680 855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42931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66 273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76 997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91 043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76 644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79 006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976 202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59660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38 533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83 917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67 027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68 579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84 991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141 725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874 462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30162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34 760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3771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115 603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94 978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194 281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69 505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1 140 649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7020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48 564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42 129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632 889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48903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64 465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79 793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145 993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835 194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8004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57 113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69 268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56 839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58 065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123 627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54 222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729 288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3025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34 376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57 663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121 530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09071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96 587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112 004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148 067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162 208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135 735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137 213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158 979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277 744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124 488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1 785 592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9437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54 754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69 127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147 448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840 843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8427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53 551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44 239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60 915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74 383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63 566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67 703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82 465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135 218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801 184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268999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62 410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81 261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92 025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124 546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152 655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134 817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145 114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142 003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161 210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268 791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116 878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1 629 207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946366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423 318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1 159 598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734 889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911 225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1 326 026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1 531 804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1 238 684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1 263 955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1 246 483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2 545 987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1 095 960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16 009 706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8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4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Ukončené očkování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CA7BD69-E3DC-473E-9243-804831460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640358"/>
              </p:ext>
            </p:extLst>
          </p:nvPr>
        </p:nvGraphicFramePr>
        <p:xfrm>
          <a:off x="838201" y="1443317"/>
          <a:ext cx="10515598" cy="4748766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253423519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19396158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50230758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411523130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08274832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9827945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08630377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39069083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19176667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414619471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68961607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1224864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86691397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37272242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67834216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60309763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910968841"/>
                    </a:ext>
                  </a:extLst>
                </a:gridCol>
              </a:tblGrid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14412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129 460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102 535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115 181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130 142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78 615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72 575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127 224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61 232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1 250 718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27016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50 107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29 325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45 399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55 319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64 166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39 706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695 724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32875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31 584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399 054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97969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910943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347932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40 697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49 600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70 891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473 747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10960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40 409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262 464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72495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342 756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50385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10623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29 235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699591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68 223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60 252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101 809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753 905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01879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350 791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730289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28 348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335 250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86378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55 247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30 936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56 338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57 543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59 867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61 725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100 056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686 688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60336"/>
                  </a:ext>
                </a:extLst>
              </a:tr>
              <a:tr h="295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204 812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575 002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358 016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429 795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468 538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593 885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658 454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521 443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514 516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483 820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559 706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931 079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397 702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6 699 229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732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079428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2.144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306,2/den)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389,2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121 (z toho JIP 27)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139.762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133.196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Posilující očkování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AEA2BA6-08F5-41B5-903D-1A216E45A5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796948"/>
              </p:ext>
            </p:extLst>
          </p:nvPr>
        </p:nvGraphicFramePr>
        <p:xfrm>
          <a:off x="838201" y="1586753"/>
          <a:ext cx="10515598" cy="4614291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4073268750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5598499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202390091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71818263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07073995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42082671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25399803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33610591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3010869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271890632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52767233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227481003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740626351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077245452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05888217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40394148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617221204"/>
                    </a:ext>
                  </a:extLst>
                </a:gridCol>
              </a:tblGrid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213454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26 499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39 317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43 158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102 799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487 887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260967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81 740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306 442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033690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46 146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187 896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595228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16 745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157 537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1555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71 967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64348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54 652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19 664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82295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288380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157 557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39946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141 418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90855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133 243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242678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12 689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26 818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76 514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311 909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347433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16 561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150 847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499996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36 042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142 590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95754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23 295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71 562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30 320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10817"/>
                  </a:ext>
                </a:extLst>
              </a:tr>
              <a:tr h="286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42 626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75 259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104 372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169 262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249 735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223 302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260 821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302 052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389 375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706 997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301 909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2 861 688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31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186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9. 1. 2022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364DAEAE-1B83-441A-B555-50569AC45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146091"/>
              </p:ext>
            </p:extLst>
          </p:nvPr>
        </p:nvGraphicFramePr>
        <p:xfrm>
          <a:off x="838201" y="1532965"/>
          <a:ext cx="10515598" cy="4664721"/>
        </p:xfrm>
        <a:graphic>
          <a:graphicData uri="http://schemas.openxmlformats.org/drawingml/2006/table">
            <a:tbl>
              <a:tblPr/>
              <a:tblGrid>
                <a:gridCol w="1167486">
                  <a:extLst>
                    <a:ext uri="{9D8B030D-6E8A-4147-A177-3AD203B41FA5}">
                      <a16:colId xmlns:a16="http://schemas.microsoft.com/office/drawing/2014/main" val="199695208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42530168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2628625044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567181039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825129315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774635645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183195692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13661784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292905269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63975630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110240649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443750858"/>
                    </a:ext>
                  </a:extLst>
                </a:gridCol>
                <a:gridCol w="585799">
                  <a:extLst>
                    <a:ext uri="{9D8B030D-6E8A-4147-A177-3AD203B41FA5}">
                      <a16:colId xmlns:a16="http://schemas.microsoft.com/office/drawing/2014/main" val="3269388608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96018503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320306416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729555086"/>
                    </a:ext>
                  </a:extLst>
                </a:gridCol>
                <a:gridCol w="583743">
                  <a:extLst>
                    <a:ext uri="{9D8B030D-6E8A-4147-A177-3AD203B41FA5}">
                      <a16:colId xmlns:a16="http://schemas.microsoft.com/office/drawing/2014/main" val="902525166"/>
                    </a:ext>
                  </a:extLst>
                </a:gridCol>
              </a:tblGrid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95770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13 273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20 722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271 816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79059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7 829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11 177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18 639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23 116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36 275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27 408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271 660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879268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7 323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10 271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142 717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625941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10 979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100 986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4575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73 082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510533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3 764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44 121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137 883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60392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3 370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6 898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05717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5 235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9 015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13 692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161 931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40776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5 532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17 868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43 799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142 519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121584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6 606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34 030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114 265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11711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44 637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314 074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158858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3 118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7 985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10 569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15 045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18 831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160 451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066887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7 637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21 874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57 078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166 201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50309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5 353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5 813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6 933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9 246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11 725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12 549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16 272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21 381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30 805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75 082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31 308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231 057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187140"/>
                  </a:ext>
                </a:extLst>
              </a:tr>
              <a:tr h="290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6 076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69 910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58 212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72 621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84 027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112 887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138 947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133 050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162 793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208 805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325 051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735 141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279 163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2 387 294</a:t>
                      </a:r>
                    </a:p>
                  </a:txBody>
                  <a:tcPr marL="6171" marR="6171" marT="617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1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C1AF37-8739-4D0B-9D9F-39D215256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247" y="1766046"/>
            <a:ext cx="8516471" cy="46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68904"/>
              </p:ext>
            </p:extLst>
          </p:nvPr>
        </p:nvGraphicFramePr>
        <p:xfrm>
          <a:off x="1656117" y="3911193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12.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4.564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652,0/den)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243 (z toho JIP 54)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949544"/>
              </p:ext>
            </p:extLst>
          </p:nvPr>
        </p:nvGraphicFramePr>
        <p:xfrm>
          <a:off x="1656119" y="107881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02. 1.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2.046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292,3/den)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120 (z toho JIP 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65105"/>
              </p:ext>
            </p:extLst>
          </p:nvPr>
        </p:nvGraphicFramePr>
        <p:xfrm>
          <a:off x="1656119" y="1993440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26.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2.162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308,9/den)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144 (z toho JIP 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690529"/>
              </p:ext>
            </p:extLst>
          </p:nvPr>
        </p:nvGraphicFramePr>
        <p:xfrm>
          <a:off x="1656118" y="2914552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19.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3.647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521,0/den)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216 (z toho JIP 44)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8">
            <a:extLst>
              <a:ext uri="{FF2B5EF4-FFF2-40B4-BE49-F238E27FC236}">
                <a16:creationId xmlns:a16="http://schemas.microsoft.com/office/drawing/2014/main" id="{E47AE5E2-D8A3-4DB5-B552-D9CA22079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283331"/>
              </p:ext>
            </p:extLst>
          </p:nvPr>
        </p:nvGraphicFramePr>
        <p:xfrm>
          <a:off x="1656116" y="4784907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05. 12.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5.395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770,7/den)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248 (z toho JIP 51)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58473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CFE8AB2-3444-46E1-B0A6-20B453750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64659"/>
            <a:ext cx="10515600" cy="3944470"/>
          </a:xfr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9337041" cy="57600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Predikovaný celkový počet </a:t>
            </a:r>
            <a:r>
              <a:rPr lang="cs-CZ" u="sng" dirty="0">
                <a:latin typeface="+mn-lt"/>
              </a:rPr>
              <a:t>aktuálně hospitalizovaných</a:t>
            </a:r>
            <a:endParaRPr lang="cs-CZ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81953E-570E-4182-9AFA-D9A699C6849D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88124" y="723656"/>
          <a:ext cx="758167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830D37DF-B158-4FF6-B3AF-9F71D8756D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-1533651" y="3049018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aktuálně hospitalizovaných</a:t>
            </a:r>
          </a:p>
        </p:txBody>
      </p:sp>
      <p:sp>
        <p:nvSpPr>
          <p:cNvPr id="24" name="TextovéPole 24">
            <a:extLst>
              <a:ext uri="{FF2B5EF4-FFF2-40B4-BE49-F238E27FC236}">
                <a16:creationId xmlns:a16="http://schemas.microsoft.com/office/drawing/2014/main" id="{356AD256-F024-4D63-9373-F3FB5E040A66}"/>
              </a:ext>
            </a:extLst>
          </p:cNvPr>
          <p:cNvSpPr txBox="1"/>
          <p:nvPr/>
        </p:nvSpPr>
        <p:spPr>
          <a:xfrm>
            <a:off x="13190" y="6079447"/>
            <a:ext cx="818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Snímek prezentuje výsledky simulace prostřednictvím epidemiologického modelu, který slouží ke zkoumání dopadů změn různých parametrů epidemie. Vzhledem k objektivně daným neurčitostem ve struktuře modelu (například limitované znalosti o skutečné vnímavosti populace k viru a jeho novým variantám) je nezbytné výsledky brát jako orientační, umožňující pouze porovnání jednotlivých scénářů, nikoliv jako konkrétní předpověď pro určité období. 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7367DB1B-8949-4FCA-86B5-961FC3BF2B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04150" y="1371909"/>
            <a:ext cx="407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– scénáře modelu SEIRV*:</a:t>
            </a:r>
          </a:p>
        </p:txBody>
      </p:sp>
      <p:sp>
        <p:nvSpPr>
          <p:cNvPr id="33" name="TextovéPole 25">
            <a:extLst>
              <a:ext uri="{FF2B5EF4-FFF2-40B4-BE49-F238E27FC236}">
                <a16:creationId xmlns:a16="http://schemas.microsoft.com/office/drawing/2014/main" id="{AC52E5E2-0004-4DEA-9A78-DB8B2CA7A4B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28585" y="5394356"/>
            <a:ext cx="389963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pouze částečným navýšením základní reprodukce viru, spojeným s nárůstem rizikových kontaktů během Vánoc. Umělá simulace možného „dozvuku“ vlny spojené s variantou Delta, bez významného vstupu varianty Omikron. </a:t>
            </a:r>
          </a:p>
        </p:txBody>
      </p:sp>
      <p:sp>
        <p:nvSpPr>
          <p:cNvPr id="35" name="TextovéPole 30">
            <a:extLst>
              <a:ext uri="{FF2B5EF4-FFF2-40B4-BE49-F238E27FC236}">
                <a16:creationId xmlns:a16="http://schemas.microsoft.com/office/drawing/2014/main" id="{C74E3C8A-C65A-4AB6-A2D6-C4395DE0734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4737" y="4978838"/>
            <a:ext cx="338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0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 bez eskalace rizika</a:t>
            </a:r>
          </a:p>
        </p:txBody>
      </p:sp>
      <p:cxnSp>
        <p:nvCxnSpPr>
          <p:cNvPr id="37" name="Přímá spojnice 33">
            <a:extLst>
              <a:ext uri="{FF2B5EF4-FFF2-40B4-BE49-F238E27FC236}">
                <a16:creationId xmlns:a16="http://schemas.microsoft.com/office/drawing/2014/main" id="{0D21EA8A-030E-497E-8E07-38F67704AD89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073767" y="5094273"/>
            <a:ext cx="432000" cy="0"/>
          </a:xfrm>
          <a:prstGeom prst="line">
            <a:avLst/>
          </a:prstGeom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F7EBCD99-E581-4056-A13B-2F130ED7DA0D}"/>
              </a:ext>
            </a:extLst>
          </p:cNvPr>
          <p:cNvSpPr txBox="1"/>
          <p:nvPr/>
        </p:nvSpPr>
        <p:spPr>
          <a:xfrm>
            <a:off x="1280752" y="594333"/>
            <a:ext cx="1080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Vysoce rizikový scénář pro populační predikce počtu nakažených (scénář 2) není v modelech hospitalizací promítnut, protože tento kalkuluje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nákazou primárně citlivých osob a dále s průlomovými nákazami u očkovaných osob a  v populaci s prodělaným onemocněním.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 nakažení by však dle dostupných dat měli být významně chráněni před těžkým průběhem onemocnění.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29">
            <a:extLst>
              <a:ext uri="{FF2B5EF4-FFF2-40B4-BE49-F238E27FC236}">
                <a16:creationId xmlns:a16="http://schemas.microsoft.com/office/drawing/2014/main" id="{DD659507-8D51-4BA2-ACB5-A40FDDD552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44736" y="2392646"/>
            <a:ext cx="372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horní hranice spolehlivosti predikce</a:t>
            </a:r>
          </a:p>
        </p:txBody>
      </p:sp>
      <p:cxnSp>
        <p:nvCxnSpPr>
          <p:cNvPr id="17" name="Přímá spojnice 32">
            <a:extLst>
              <a:ext uri="{FF2B5EF4-FFF2-40B4-BE49-F238E27FC236}">
                <a16:creationId xmlns:a16="http://schemas.microsoft.com/office/drawing/2014/main" id="{6E002F0E-0C5B-4A30-A791-DEEC210791FF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8083495" y="2552457"/>
            <a:ext cx="432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25">
            <a:extLst>
              <a:ext uri="{FF2B5EF4-FFF2-40B4-BE49-F238E27FC236}">
                <a16:creationId xmlns:a16="http://schemas.microsoft.com/office/drawing/2014/main" id="{47FEB526-05FE-4C99-8CFC-F255D2A78B9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349507" y="3496526"/>
            <a:ext cx="3899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navýšením základní reprodukce viru o 100% (realistický scénář), spojeno s předpokladem počtu rizikových kontaktů v populaci bez redukce. Předpoklady kalkulují pouze s nákazou pravděpodobně primárně citlivé populace, tedy osob bez jakékoli imunitní ochrany (nákaza, vakcinace) v uplynulých 6 měsících: cca 3 mil. osob, z toho 300 – 400tis. zdravotně zranitelných. Výstup dokládá potenciál </a:t>
            </a:r>
            <a:r>
              <a:rPr kumimoji="0" lang="cs-CZ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Omicronu</a:t>
            </a: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dosáhnout minimálně stejné zátěže populace jako varianta Delta. </a:t>
            </a:r>
          </a:p>
        </p:txBody>
      </p:sp>
      <p:sp>
        <p:nvSpPr>
          <p:cNvPr id="20" name="TextovéPole 29">
            <a:extLst>
              <a:ext uri="{FF2B5EF4-FFF2-40B4-BE49-F238E27FC236}">
                <a16:creationId xmlns:a16="http://schemas.microsoft.com/office/drawing/2014/main" id="{97312F9A-706C-4BF9-B494-9D2E143BC0D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515495" y="2915598"/>
            <a:ext cx="3567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spodní hranice spolehlivosti predikce</a:t>
            </a:r>
          </a:p>
        </p:txBody>
      </p:sp>
      <p:cxnSp>
        <p:nvCxnSpPr>
          <p:cNvPr id="21" name="Přímá spojnice 32">
            <a:extLst>
              <a:ext uri="{FF2B5EF4-FFF2-40B4-BE49-F238E27FC236}">
                <a16:creationId xmlns:a16="http://schemas.microsoft.com/office/drawing/2014/main" id="{943045D3-BB64-484B-BD0D-E4E23E6AE2D2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083495" y="3075409"/>
            <a:ext cx="432000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3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9337041" cy="576000"/>
          </a:xfrm>
        </p:spPr>
        <p:txBody>
          <a:bodyPr/>
          <a:lstStyle/>
          <a:p>
            <a:r>
              <a:rPr lang="cs-CZ" dirty="0">
                <a:latin typeface="+mn-lt"/>
              </a:rPr>
              <a:t>Predikovaný počet </a:t>
            </a:r>
            <a:r>
              <a:rPr lang="cs-CZ" u="sng" dirty="0">
                <a:latin typeface="+mn-lt"/>
              </a:rPr>
              <a:t>aktuálně hospitalizovaných</a:t>
            </a:r>
            <a:r>
              <a:rPr lang="en-US" u="sng" dirty="0">
                <a:latin typeface="+mn-lt"/>
              </a:rPr>
              <a:t> </a:t>
            </a:r>
            <a:r>
              <a:rPr lang="en-US" u="sng" dirty="0" err="1">
                <a:latin typeface="+mn-lt"/>
              </a:rPr>
              <a:t>na</a:t>
            </a:r>
            <a:r>
              <a:rPr lang="en-US" u="sng" dirty="0">
                <a:latin typeface="+mn-lt"/>
              </a:rPr>
              <a:t> JIP</a:t>
            </a:r>
            <a:endParaRPr lang="cs-CZ" dirty="0"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0D37DF-B158-4FF6-B3AF-9F71D8756D6C}"/>
              </a:ext>
            </a:extLst>
          </p:cNvPr>
          <p:cNvSpPr/>
          <p:nvPr/>
        </p:nvSpPr>
        <p:spPr>
          <a:xfrm rot="16200000">
            <a:off x="-1924783" y="3049018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aktuálně hospitalizovaných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JIP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ovéPole 24">
            <a:extLst>
              <a:ext uri="{FF2B5EF4-FFF2-40B4-BE49-F238E27FC236}">
                <a16:creationId xmlns:a16="http://schemas.microsoft.com/office/drawing/2014/main" id="{356AD256-F024-4D63-9373-F3FB5E040A66}"/>
              </a:ext>
            </a:extLst>
          </p:cNvPr>
          <p:cNvSpPr txBox="1"/>
          <p:nvPr/>
        </p:nvSpPr>
        <p:spPr>
          <a:xfrm>
            <a:off x="13190" y="6079447"/>
            <a:ext cx="818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Snímek prezentuje výsledky simulace prostřednictvím epidemiologického modelu, který slouží ke zkoumání dopadů změn různých parametrů epidemie. Vzhledem k objektivně daným neurčitostem ve struktuře modelu (například limitované znalosti o skutečné vnímavosti populace k viru a jeho novým variantám) je nezbytné výsledky brát jako orientační, umožňující pouze porovnání jednotlivých scénářů, nikoliv jako konkrétní předpověď pro určité období.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A1A283C-4E32-4AB5-BAA8-37701DC8E705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488124" y="723656"/>
          <a:ext cx="758167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E998D389-5661-41B5-B94E-ECA3225C7C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004150" y="1371909"/>
            <a:ext cx="4079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– scénáře modelu SEIRV*:</a:t>
            </a:r>
          </a:p>
        </p:txBody>
      </p:sp>
      <p:sp>
        <p:nvSpPr>
          <p:cNvPr id="21" name="TextovéPole 25">
            <a:extLst>
              <a:ext uri="{FF2B5EF4-FFF2-40B4-BE49-F238E27FC236}">
                <a16:creationId xmlns:a16="http://schemas.microsoft.com/office/drawing/2014/main" id="{3757E1F4-2F00-444F-A418-5451B3A958B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28585" y="5394356"/>
            <a:ext cx="389963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pouze částečným navýšením základní reprodukce viru, spojeným s nárůstem rizikových kontaktů během Vánoc. Umělá simulace možného „dozvuku“ vlny spojené s variantou Delta, bez významného vstupu varianty Omikron. </a:t>
            </a:r>
          </a:p>
        </p:txBody>
      </p:sp>
      <p:sp>
        <p:nvSpPr>
          <p:cNvPr id="24" name="TextovéPole 30">
            <a:extLst>
              <a:ext uri="{FF2B5EF4-FFF2-40B4-BE49-F238E27FC236}">
                <a16:creationId xmlns:a16="http://schemas.microsoft.com/office/drawing/2014/main" id="{CC25B39B-D9D7-463B-8FBE-43251A8721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44737" y="4978838"/>
            <a:ext cx="3386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0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</a:t>
            </a:r>
            <a:r>
              <a:rPr kumimoji="0" lang="cs-CZ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ální</a:t>
            </a: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 bez eskalace rizika</a:t>
            </a:r>
          </a:p>
        </p:txBody>
      </p:sp>
      <p:cxnSp>
        <p:nvCxnSpPr>
          <p:cNvPr id="26" name="Přímá spojnice 33">
            <a:extLst>
              <a:ext uri="{FF2B5EF4-FFF2-40B4-BE49-F238E27FC236}">
                <a16:creationId xmlns:a16="http://schemas.microsoft.com/office/drawing/2014/main" id="{794DA652-71D4-4225-8727-DC6923A2111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073767" y="5094273"/>
            <a:ext cx="432000" cy="0"/>
          </a:xfrm>
          <a:prstGeom prst="line">
            <a:avLst/>
          </a:prstGeom>
          <a:ln w="38100">
            <a:solidFill>
              <a:srgbClr val="FF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95A2071-1DE1-40AC-98EA-D5542DF5E051}"/>
              </a:ext>
            </a:extLst>
          </p:cNvPr>
          <p:cNvSpPr txBox="1"/>
          <p:nvPr/>
        </p:nvSpPr>
        <p:spPr>
          <a:xfrm>
            <a:off x="1280752" y="594333"/>
            <a:ext cx="1080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Vysoce rizikový scénář pro populační predikce počtu nakažených (scénář 2) není v modelech hospitalizací promítnut, protože tento kalkuluje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nákazou primárně citlivých osob a dále s průlomovými nákazami u očkovaných osob a  v populaci s prodělaným onemocněním.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Tito nakažení by však dle dostupných dat měli být významně chráněni před těžkým průběhem onemocnění.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29">
            <a:extLst>
              <a:ext uri="{FF2B5EF4-FFF2-40B4-BE49-F238E27FC236}">
                <a16:creationId xmlns:a16="http://schemas.microsoft.com/office/drawing/2014/main" id="{58121581-74AE-4A08-AC4F-F4AA290E212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544736" y="2120220"/>
            <a:ext cx="37220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horní hranice spolehlivosti predikce</a:t>
            </a:r>
          </a:p>
        </p:txBody>
      </p:sp>
      <p:cxnSp>
        <p:nvCxnSpPr>
          <p:cNvPr id="19" name="Přímá spojnice 32">
            <a:extLst>
              <a:ext uri="{FF2B5EF4-FFF2-40B4-BE49-F238E27FC236}">
                <a16:creationId xmlns:a16="http://schemas.microsoft.com/office/drawing/2014/main" id="{DC4E191D-1C9F-4BD9-8511-91117558E008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8083495" y="2280031"/>
            <a:ext cx="432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5">
            <a:extLst>
              <a:ext uri="{FF2B5EF4-FFF2-40B4-BE49-F238E27FC236}">
                <a16:creationId xmlns:a16="http://schemas.microsoft.com/office/drawing/2014/main" id="{DB9203B6-4D67-40E4-B601-330E1565A05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349507" y="3224100"/>
            <a:ext cx="3899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simulující situaci s navýšením základní reprodukce viru o 100% (realistický scénář), spojeno s předpokladem počtu rizikových kontaktů v populaci bez redukce. Předpoklady kalkulují pouze s nákazou pravděpodobně primárně citlivé populace, tedy osob bez jakékoli imunitní ochrany (nákaza, vakcinace) v uplynulých 6 měsících: cca 3 mil. osob, z toho 300 – 400tis. zdravotně zranitelných. Výstup dokládá potenciál </a:t>
            </a:r>
            <a:r>
              <a:rPr kumimoji="0" lang="cs-CZ" sz="11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Omicronu</a:t>
            </a:r>
            <a:r>
              <a:rPr kumimoji="0" lang="cs-CZ" sz="11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dosáhnout minimálně stejné zátěže populace jako varianta Delta. </a:t>
            </a:r>
          </a:p>
        </p:txBody>
      </p:sp>
      <p:sp>
        <p:nvSpPr>
          <p:cNvPr id="32" name="TextovéPole 29">
            <a:extLst>
              <a:ext uri="{FF2B5EF4-FFF2-40B4-BE49-F238E27FC236}">
                <a16:creationId xmlns:a16="http://schemas.microsoft.com/office/drawing/2014/main" id="{0334C9F1-11B8-4851-B94E-B8A97B1466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15495" y="2643172"/>
            <a:ext cx="3567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výstup simulačního modelu: scénář 1 (realistický)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spodní hranice spolehlivosti predikce</a:t>
            </a: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83F3411-E340-4054-B477-B662E2846BB2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8083495" y="2802983"/>
            <a:ext cx="432000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7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57169"/>
              </p:ext>
            </p:extLst>
          </p:nvPr>
        </p:nvGraphicFramePr>
        <p:xfrm>
          <a:off x="2407225" y="1992646"/>
          <a:ext cx="7195175" cy="2872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45603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/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9. 1. 2022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578224" y="1866817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835 194</a:t>
            </a:r>
          </a:p>
        </p:txBody>
      </p:sp>
    </p:spTree>
    <p:extLst>
      <p:ext uri="{BB962C8B-B14F-4D97-AF65-F5344CB8AC3E}">
        <p14:creationId xmlns:p14="http://schemas.microsoft.com/office/powerpoint/2010/main" val="3224921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  <p:tag name="SLIDEFAB_SHAPECONDITIONMETACTIONDELET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  <p:tag name="SLIDEFAB_SHAPECONDITIONMETACTIONDELET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8975</TotalTime>
  <Words>4063</Words>
  <Application>Microsoft Office PowerPoint</Application>
  <PresentationFormat>Širokoúhlá obrazovka</PresentationFormat>
  <Paragraphs>1523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1_Motiv Office</vt:lpstr>
      <vt:lpstr>3_Motiv Office</vt:lpstr>
      <vt:lpstr>4_Motiv Office</vt:lpstr>
      <vt:lpstr>Přehled epidemické situace a stavu očkování v Královéhradeckém kraji</vt:lpstr>
      <vt:lpstr>Aktuální situace v Královéhradeckém kraji k 9. 1. 2022</vt:lpstr>
      <vt:lpstr>Situace v Královéhradeckém kraji</vt:lpstr>
      <vt:lpstr>Situace v Královéhradeckém kraji zač. r. 2021</vt:lpstr>
      <vt:lpstr>Denní počty nově zjištěných C+ v KHK kraji</vt:lpstr>
      <vt:lpstr>Predikovaný celkový počet aktuálně hospitalizovaných</vt:lpstr>
      <vt:lpstr>Predikovaný počet aktuálně hospitalizovaných na JIP</vt:lpstr>
      <vt:lpstr>Nasazení armády ČR</vt:lpstr>
      <vt:lpstr>Počet očkování</vt:lpstr>
      <vt:lpstr>Počet ukončených očkování</vt:lpstr>
      <vt:lpstr>Počet očkování posilující dávkou</vt:lpstr>
      <vt:lpstr>Proočkovanost</vt:lpstr>
      <vt:lpstr>Očkovaní v krajích (podle místa podání)</vt:lpstr>
      <vt:lpstr>Očkovaní v krajích (podle místa bydliště)</vt:lpstr>
      <vt:lpstr>Stav očkování obyvatel v ČR k 8. 1. 2022</vt:lpstr>
      <vt:lpstr>Přehled míst podání vakcín u dětí 5–11 let</vt:lpstr>
      <vt:lpstr>Vakcinace posilující dávkou</vt:lpstr>
      <vt:lpstr>Počet podaných dávek k 9. 1. 2022</vt:lpstr>
      <vt:lpstr>Ukončené očkování k 9. 1. 2022</vt:lpstr>
      <vt:lpstr>Posilující očkování k 9. 1. 2022</vt:lpstr>
      <vt:lpstr>Praktičtí lékaři – dávky k 9. 1. 2022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540</cp:revision>
  <cp:lastPrinted>2021-12-06T08:37:32Z</cp:lastPrinted>
  <dcterms:created xsi:type="dcterms:W3CDTF">2021-01-14T19:24:21Z</dcterms:created>
  <dcterms:modified xsi:type="dcterms:W3CDTF">2022-01-11T08:11:05Z</dcterms:modified>
</cp:coreProperties>
</file>