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256" r:id="rId3"/>
    <p:sldId id="723" r:id="rId4"/>
    <p:sldId id="2177" r:id="rId5"/>
    <p:sldId id="2216" r:id="rId6"/>
    <p:sldId id="2217" r:id="rId7"/>
    <p:sldId id="758" r:id="rId8"/>
    <p:sldId id="753" r:id="rId9"/>
    <p:sldId id="752" r:id="rId10"/>
    <p:sldId id="750" r:id="rId11"/>
    <p:sldId id="705" r:id="rId1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22.020577200000002</c:v>
                </c:pt>
                <c:pt idx="1">
                  <c:v>21.395817900000001</c:v>
                </c:pt>
                <c:pt idx="2">
                  <c:v>21.2881152</c:v>
                </c:pt>
                <c:pt idx="3">
                  <c:v>19.4234264</c:v>
                </c:pt>
                <c:pt idx="4">
                  <c:v>20.246459999999999</c:v>
                </c:pt>
                <c:pt idx="5">
                  <c:v>19.902617800000002</c:v>
                </c:pt>
                <c:pt idx="6">
                  <c:v>19.566847500000002</c:v>
                </c:pt>
                <c:pt idx="7">
                  <c:v>20.562702099999999</c:v>
                </c:pt>
                <c:pt idx="8">
                  <c:v>20.4264416</c:v>
                </c:pt>
                <c:pt idx="9">
                  <c:v>18.862558499999999</c:v>
                </c:pt>
                <c:pt idx="10">
                  <c:v>19.708868200000001</c:v>
                </c:pt>
                <c:pt idx="11">
                  <c:v>20.604427900000001</c:v>
                </c:pt>
                <c:pt idx="12">
                  <c:v>20.215639700000001</c:v>
                </c:pt>
                <c:pt idx="13">
                  <c:v>19.9068772</c:v>
                </c:pt>
                <c:pt idx="14">
                  <c:v>19.814693200000001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21.422177999999999</c:v>
                </c:pt>
                <c:pt idx="1">
                  <c:v>23.421609</c:v>
                </c:pt>
                <c:pt idx="2">
                  <c:v>23.736961000000001</c:v>
                </c:pt>
                <c:pt idx="3">
                  <c:v>21.563428999999999</c:v>
                </c:pt>
                <c:pt idx="4">
                  <c:v>22.421547</c:v>
                </c:pt>
                <c:pt idx="5">
                  <c:v>22.268145000000001</c:v>
                </c:pt>
                <c:pt idx="6">
                  <c:v>22.814629</c:v>
                </c:pt>
                <c:pt idx="7">
                  <c:v>20.989744999999999</c:v>
                </c:pt>
                <c:pt idx="8">
                  <c:v>21.484704000000001</c:v>
                </c:pt>
                <c:pt idx="9">
                  <c:v>24.111066999999998</c:v>
                </c:pt>
                <c:pt idx="10">
                  <c:v>20.309032999999999</c:v>
                </c:pt>
                <c:pt idx="11">
                  <c:v>20.980069</c:v>
                </c:pt>
                <c:pt idx="12">
                  <c:v>22.218104</c:v>
                </c:pt>
                <c:pt idx="13">
                  <c:v>20.997976000000001</c:v>
                </c:pt>
                <c:pt idx="14">
                  <c:v>20.396750999999998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10.636108</c:v>
                </c:pt>
                <c:pt idx="1">
                  <c:v>8.8306909999999998</c:v>
                </c:pt>
                <c:pt idx="2">
                  <c:v>8.4444985999999993</c:v>
                </c:pt>
                <c:pt idx="3">
                  <c:v>10.796518000000001</c:v>
                </c:pt>
                <c:pt idx="4">
                  <c:v>8.998272</c:v>
                </c:pt>
                <c:pt idx="5">
                  <c:v>9.4750560999999998</c:v>
                </c:pt>
                <c:pt idx="6">
                  <c:v>9.1750141000000003</c:v>
                </c:pt>
                <c:pt idx="7">
                  <c:v>9.9898314999999993</c:v>
                </c:pt>
                <c:pt idx="8">
                  <c:v>9.1374002000000001</c:v>
                </c:pt>
                <c:pt idx="9">
                  <c:v>7.8526144999999996</c:v>
                </c:pt>
                <c:pt idx="10">
                  <c:v>10.735078</c:v>
                </c:pt>
                <c:pt idx="11">
                  <c:v>8.5600559999999994</c:v>
                </c:pt>
                <c:pt idx="12">
                  <c:v>7.4323594999999996</c:v>
                </c:pt>
                <c:pt idx="13">
                  <c:v>8.2706394999999997</c:v>
                </c:pt>
                <c:pt idx="14">
                  <c:v>8.7992171999999993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2.689346</c:v>
                </c:pt>
                <c:pt idx="1">
                  <c:v>2.462742</c:v>
                </c:pt>
                <c:pt idx="2">
                  <c:v>3.539536</c:v>
                </c:pt>
                <c:pt idx="3">
                  <c:v>3.412614</c:v>
                </c:pt>
                <c:pt idx="4">
                  <c:v>3.6012710000000001</c:v>
                </c:pt>
                <c:pt idx="5">
                  <c:v>4.2894230000000002</c:v>
                </c:pt>
                <c:pt idx="6">
                  <c:v>2.7292679999999998</c:v>
                </c:pt>
                <c:pt idx="7">
                  <c:v>2.5737640000000002</c:v>
                </c:pt>
                <c:pt idx="8">
                  <c:v>3.7264200000000001</c:v>
                </c:pt>
                <c:pt idx="9">
                  <c:v>5.0285229999999999</c:v>
                </c:pt>
                <c:pt idx="10">
                  <c:v>3.404379</c:v>
                </c:pt>
                <c:pt idx="11">
                  <c:v>2.4395229999999999</c:v>
                </c:pt>
                <c:pt idx="12">
                  <c:v>2.7519670000000001</c:v>
                </c:pt>
                <c:pt idx="13">
                  <c:v>2.4114</c:v>
                </c:pt>
                <c:pt idx="14">
                  <c:v>2.3951579999999999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4.3211456699999999</c:v>
                </c:pt>
                <c:pt idx="1">
                  <c:v>2.71695639</c:v>
                </c:pt>
                <c:pt idx="2">
                  <c:v>3.7034343999999999</c:v>
                </c:pt>
                <c:pt idx="3">
                  <c:v>3.2435657500000001</c:v>
                </c:pt>
                <c:pt idx="4">
                  <c:v>4.0579242100000004</c:v>
                </c:pt>
                <c:pt idx="5">
                  <c:v>4.4526561899999999</c:v>
                </c:pt>
                <c:pt idx="6">
                  <c:v>1.968734</c:v>
                </c:pt>
                <c:pt idx="7">
                  <c:v>4.3409848000000002</c:v>
                </c:pt>
                <c:pt idx="8">
                  <c:v>1.62762392</c:v>
                </c:pt>
                <c:pt idx="9">
                  <c:v>3.3585901699999998</c:v>
                </c:pt>
                <c:pt idx="10">
                  <c:v>4.25164864</c:v>
                </c:pt>
                <c:pt idx="11">
                  <c:v>4.0364551500000001</c:v>
                </c:pt>
                <c:pt idx="12">
                  <c:v>3.2961691700000002</c:v>
                </c:pt>
                <c:pt idx="13">
                  <c:v>3.5890157399999998</c:v>
                </c:pt>
                <c:pt idx="14">
                  <c:v>3.1886278400000001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38.910645000000002</c:v>
                </c:pt>
                <c:pt idx="1">
                  <c:v>41.172183699999998</c:v>
                </c:pt>
                <c:pt idx="2">
                  <c:v>39.2874549</c:v>
                </c:pt>
                <c:pt idx="3">
                  <c:v>41.560446200000001</c:v>
                </c:pt>
                <c:pt idx="4">
                  <c:v>40.6745254</c:v>
                </c:pt>
                <c:pt idx="5">
                  <c:v>39.612102200000002</c:v>
                </c:pt>
                <c:pt idx="6">
                  <c:v>43.745507400000001</c:v>
                </c:pt>
                <c:pt idx="7">
                  <c:v>41.542972499999998</c:v>
                </c:pt>
                <c:pt idx="8">
                  <c:v>43.5974103</c:v>
                </c:pt>
                <c:pt idx="9">
                  <c:v>40.786647100000003</c:v>
                </c:pt>
                <c:pt idx="10">
                  <c:v>41.590992499999999</c:v>
                </c:pt>
                <c:pt idx="11">
                  <c:v>43.379469399999998</c:v>
                </c:pt>
                <c:pt idx="12">
                  <c:v>44.0857606</c:v>
                </c:pt>
                <c:pt idx="13">
                  <c:v>44.824091199999998</c:v>
                </c:pt>
                <c:pt idx="14">
                  <c:v>45.405552900000004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Jihomoravský kraj</c:v>
                </c:pt>
                <c:pt idx="4">
                  <c:v>ČR</c:v>
                </c:pt>
                <c:pt idx="5">
                  <c:v>Kraj Vysočina</c:v>
                </c:pt>
                <c:pt idx="6">
                  <c:v>Zlínský kraj</c:v>
                </c:pt>
                <c:pt idx="7">
                  <c:v>Karlovarský kraj</c:v>
                </c:pt>
                <c:pt idx="8">
                  <c:v>Plzeňský kraj</c:v>
                </c:pt>
                <c:pt idx="9">
                  <c:v>Moravskoslezský kraj</c:v>
                </c:pt>
                <c:pt idx="10">
                  <c:v>Liberecký kraj</c:v>
                </c:pt>
                <c:pt idx="11">
                  <c:v>Ústecký kraj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57.654274940000001</c:v>
                </c:pt>
                <c:pt idx="1">
                  <c:v>45.023315949999997</c:v>
                </c:pt>
                <c:pt idx="2">
                  <c:v>44.277899720000001</c:v>
                </c:pt>
                <c:pt idx="3">
                  <c:v>43.528674580000001</c:v>
                </c:pt>
                <c:pt idx="4">
                  <c:v>42.668007379999999</c:v>
                </c:pt>
                <c:pt idx="5">
                  <c:v>42.469716149999996</c:v>
                </c:pt>
                <c:pt idx="6">
                  <c:v>42.383200690000002</c:v>
                </c:pt>
                <c:pt idx="7">
                  <c:v>42.008652929999997</c:v>
                </c:pt>
                <c:pt idx="8">
                  <c:v>41.073123520000003</c:v>
                </c:pt>
                <c:pt idx="9">
                  <c:v>41.011825620000003</c:v>
                </c:pt>
                <c:pt idx="10">
                  <c:v>40.559487969999999</c:v>
                </c:pt>
                <c:pt idx="11">
                  <c:v>40.266755119999999</c:v>
                </c:pt>
                <c:pt idx="12">
                  <c:v>39.702817670000002</c:v>
                </c:pt>
                <c:pt idx="13">
                  <c:v>36.947649069999997</c:v>
                </c:pt>
                <c:pt idx="14">
                  <c:v>33.865308720000002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Jihomoravský kraj</c:v>
                </c:pt>
                <c:pt idx="6">
                  <c:v>Zlínský kraj</c:v>
                </c:pt>
                <c:pt idx="7">
                  <c:v>Středočeský kraj</c:v>
                </c:pt>
                <c:pt idx="8">
                  <c:v>Karlovarský kraj</c:v>
                </c:pt>
                <c:pt idx="9">
                  <c:v>Ústecký kraj</c:v>
                </c:pt>
                <c:pt idx="10">
                  <c:v>Plzeňský kraj</c:v>
                </c:pt>
                <c:pt idx="11">
                  <c:v>Liberecký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Pardubický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45.0250761</c:v>
                </c:pt>
                <c:pt idx="1">
                  <c:v>44.817427100000003</c:v>
                </c:pt>
                <c:pt idx="2">
                  <c:v>43.442755400000003</c:v>
                </c:pt>
                <c:pt idx="3">
                  <c:v>42.973625599999998</c:v>
                </c:pt>
                <c:pt idx="4">
                  <c:v>42.6680074</c:v>
                </c:pt>
                <c:pt idx="5">
                  <c:v>42.433744099999998</c:v>
                </c:pt>
                <c:pt idx="6">
                  <c:v>42.381476900000003</c:v>
                </c:pt>
                <c:pt idx="7">
                  <c:v>42.1707629</c:v>
                </c:pt>
                <c:pt idx="8">
                  <c:v>41.911145500000003</c:v>
                </c:pt>
                <c:pt idx="9">
                  <c:v>41.5844965</c:v>
                </c:pt>
                <c:pt idx="10">
                  <c:v>41.552447299999997</c:v>
                </c:pt>
                <c:pt idx="11">
                  <c:v>40.986855800000001</c:v>
                </c:pt>
                <c:pt idx="12">
                  <c:v>40.904853500000002</c:v>
                </c:pt>
                <c:pt idx="13">
                  <c:v>40.211443899999999</c:v>
                </c:pt>
                <c:pt idx="14">
                  <c:v>40.017901700000003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1" dirty="0">
                <a:solidFill>
                  <a:srgbClr val="2B2B82"/>
                </a:solidFill>
                <a:latin typeface="+mn-lt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k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</a:t>
            </a: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13.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6. 2021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E7-4AD6-B0DE-9A26D88938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291 135</c:v>
                  </c:pt>
                  <c:pt idx="1">
                    <c:v>39 400</c:v>
                  </c:pt>
                  <c:pt idx="2">
                    <c:v>44 900</c:v>
                  </c:pt>
                  <c:pt idx="3">
                    <c:v>6 250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291135</c:v>
                </c:pt>
                <c:pt idx="1">
                  <c:v>39400</c:v>
                </c:pt>
                <c:pt idx="2">
                  <c:v>44900</c:v>
                </c:pt>
                <c:pt idx="3">
                  <c:v>6250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E7-4AD6-B0DE-9A26D8893853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E7-4AD6-B0DE-9A26D88938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291 135</c:v>
                  </c:pt>
                  <c:pt idx="1">
                    <c:v>39 400</c:v>
                  </c:pt>
                  <c:pt idx="2">
                    <c:v>44 900</c:v>
                  </c:pt>
                  <c:pt idx="3">
                    <c:v>6 250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276515</c:v>
                </c:pt>
                <c:pt idx="1">
                  <c:v>36141</c:v>
                </c:pt>
                <c:pt idx="2">
                  <c:v>40942</c:v>
                </c:pt>
                <c:pt idx="3">
                  <c:v>4374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E7-4AD6-B0DE-9A26D88938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1" dirty="0">
                <a:solidFill>
                  <a:srgbClr val="2B2B82"/>
                </a:solidFill>
              </a:rPr>
              <a:t>Týdenní</a:t>
            </a:r>
            <a:r>
              <a:rPr lang="cs-CZ" sz="3600" b="1" baseline="0" dirty="0">
                <a:solidFill>
                  <a:srgbClr val="2B2B82"/>
                </a:solidFill>
              </a:rPr>
              <a:t> počty očkování</a:t>
            </a:r>
          </a:p>
        </c:rich>
      </c:tx>
      <c:layout>
        <c:manualLayout>
          <c:xMode val="edge"/>
          <c:yMode val="edge"/>
          <c:x val="0.26016976353479609"/>
          <c:y val="3.5026353240709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2-4404-9480-13C395B0ADE5}"/>
                </c:ext>
              </c:extLst>
            </c:dLbl>
            <c:dLbl>
              <c:idx val="2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32-4404-9480-13C395B0ADE5}"/>
                </c:ext>
              </c:extLst>
            </c:dLbl>
            <c:dLbl>
              <c:idx val="3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32-4404-9480-13C395B0A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průběžně'!$M$1:$AB$1</c:f>
              <c:strCache>
                <c:ptCount val="16"/>
                <c:pt idx="0">
                  <c:v>22.-28. 2.</c:v>
                </c:pt>
                <c:pt idx="1">
                  <c:v>1.-7. 3.</c:v>
                </c:pt>
                <c:pt idx="2">
                  <c:v>8.-14. 3.</c:v>
                </c:pt>
                <c:pt idx="3">
                  <c:v>15.-21. 3.</c:v>
                </c:pt>
                <c:pt idx="4">
                  <c:v>22.-28. 3.</c:v>
                </c:pt>
                <c:pt idx="5">
                  <c:v>29.-4. 4.</c:v>
                </c:pt>
                <c:pt idx="6">
                  <c:v>5.-11. 4.</c:v>
                </c:pt>
                <c:pt idx="7">
                  <c:v>12.-18. 4.</c:v>
                </c:pt>
                <c:pt idx="8">
                  <c:v>19.-25. 4.</c:v>
                </c:pt>
                <c:pt idx="9">
                  <c:v>26.4.-2. 5.</c:v>
                </c:pt>
                <c:pt idx="10">
                  <c:v>3. 5.-9. 5.</c:v>
                </c:pt>
                <c:pt idx="11">
                  <c:v>10.-16. 5.</c:v>
                </c:pt>
                <c:pt idx="12">
                  <c:v>17.-23. 5.</c:v>
                </c:pt>
                <c:pt idx="13">
                  <c:v>24.-30. 5.</c:v>
                </c:pt>
                <c:pt idx="14">
                  <c:v>31.5.-06.6.</c:v>
                </c:pt>
                <c:pt idx="15">
                  <c:v>7.-13. 6.</c:v>
                </c:pt>
              </c:strCache>
            </c:strRef>
          </c:cat>
          <c:val>
            <c:numRef>
              <c:f>'Očkování průběžně'!$M$2:$AB$2</c:f>
              <c:numCache>
                <c:formatCode>General</c:formatCode>
                <c:ptCount val="16"/>
                <c:pt idx="0">
                  <c:v>6813</c:v>
                </c:pt>
                <c:pt idx="1">
                  <c:v>9642</c:v>
                </c:pt>
                <c:pt idx="2">
                  <c:v>11699</c:v>
                </c:pt>
                <c:pt idx="3">
                  <c:v>13321</c:v>
                </c:pt>
                <c:pt idx="4">
                  <c:v>13791</c:v>
                </c:pt>
                <c:pt idx="5">
                  <c:v>12532</c:v>
                </c:pt>
                <c:pt idx="6">
                  <c:v>14986</c:v>
                </c:pt>
                <c:pt idx="7" formatCode="#,##0">
                  <c:v>20248</c:v>
                </c:pt>
                <c:pt idx="8" formatCode="#,##0">
                  <c:v>21484</c:v>
                </c:pt>
                <c:pt idx="9" formatCode="#,##0">
                  <c:v>24153</c:v>
                </c:pt>
                <c:pt idx="10" formatCode="#,##0">
                  <c:v>25055</c:v>
                </c:pt>
                <c:pt idx="11" formatCode="#,##0">
                  <c:v>27010</c:v>
                </c:pt>
                <c:pt idx="12" formatCode="#,##0">
                  <c:v>28336</c:v>
                </c:pt>
                <c:pt idx="13" formatCode="#,##0">
                  <c:v>30061</c:v>
                </c:pt>
                <c:pt idx="14" formatCode="#,##0">
                  <c:v>29782</c:v>
                </c:pt>
                <c:pt idx="15" formatCode="#,##0">
                  <c:v>35557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32-4404-9480-13C395B0A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38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80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000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5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0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222220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5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56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13.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063560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104.687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102.913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14. 6.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prodělali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769 733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289 748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243 884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520 310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4 566 235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216 108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245 873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242 759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489 203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328 981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193 183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473 436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14.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39,00–42,99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43,00–45,99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46,0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41,00–41,99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42,00–43,99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44,0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229 111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239 284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573 734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4 566 235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507 222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245 863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589 546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122 930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339 747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245 592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487 927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253 542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209 236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14.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52 721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28130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13. 6.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FFBAF3C-41E2-480B-95EC-6B6D4D6E9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601488"/>
              </p:ext>
            </p:extLst>
          </p:nvPr>
        </p:nvGraphicFramePr>
        <p:xfrm>
          <a:off x="838200" y="1246095"/>
          <a:ext cx="10515599" cy="5120443"/>
        </p:xfrm>
        <a:graphic>
          <a:graphicData uri="http://schemas.openxmlformats.org/drawingml/2006/table">
            <a:tbl>
              <a:tblPr/>
              <a:tblGrid>
                <a:gridCol w="1108851">
                  <a:extLst>
                    <a:ext uri="{9D8B030D-6E8A-4147-A177-3AD203B41FA5}">
                      <a16:colId xmlns:a16="http://schemas.microsoft.com/office/drawing/2014/main" val="837968501"/>
                    </a:ext>
                  </a:extLst>
                </a:gridCol>
                <a:gridCol w="831638">
                  <a:extLst>
                    <a:ext uri="{9D8B030D-6E8A-4147-A177-3AD203B41FA5}">
                      <a16:colId xmlns:a16="http://schemas.microsoft.com/office/drawing/2014/main" val="842976781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287416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248283735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278740587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64757085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396504977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6517085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054144381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75344933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54808022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122944717"/>
                    </a:ext>
                  </a:extLst>
                </a:gridCol>
                <a:gridCol w="895295">
                  <a:extLst>
                    <a:ext uri="{9D8B030D-6E8A-4147-A177-3AD203B41FA5}">
                      <a16:colId xmlns:a16="http://schemas.microsoft.com/office/drawing/2014/main" val="3648410559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544192694"/>
                    </a:ext>
                  </a:extLst>
                </a:gridCol>
              </a:tblGrid>
              <a:tr h="516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633599"/>
                  </a:ext>
                </a:extLst>
              </a:tr>
              <a:tr h="961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86330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1 072 695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1 083 420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905 851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8 287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1 288 695 – 1 319 360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1 062 669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710277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623 415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625 950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536 616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59 012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86 385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814 015 – 834 260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690 473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383584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342 810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338 878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35 721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36 781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3 879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429 710 – 439 840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415 259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247240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297 765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299 520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291 697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24 046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33 663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382 965 – 392 600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353 281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378400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151 515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127 806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212 665 – 219 130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178 434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877508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405 990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407 160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394 333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34 803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43 861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503 990 – 514 280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477 521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821841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221 325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207 102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25 298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22 038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277 375 – 283 550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256 570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758053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291 135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276 515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40 942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381 685 – 391 480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357 972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4147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256 230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219 193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27 901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28 238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3 912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330 750 – 338 480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279 244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265213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250 575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238 449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27 752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40 131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344 025 – 353 780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310 573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741659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654 990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602 310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76 560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64 351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7 742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824 690 – 845 860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739 519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738524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322 335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280 267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37 133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414 735 – 425 190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365 665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52000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291 525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273 340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35 974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33 579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380 825 – 390 130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347 377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092673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588 525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573 113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59 532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6 598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754 925 – 773 390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749962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5 768 100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5 802 030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5 265 470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780 340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578 797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829 510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632 492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7 341 050 – 7 521 330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6 543 437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30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09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23. týdnu </a:t>
            </a:r>
            <a:r>
              <a:rPr lang="cs-CZ" dirty="0" err="1"/>
              <a:t>prům</a:t>
            </a:r>
            <a:r>
              <a:rPr lang="cs-CZ" dirty="0"/>
              <a:t>. 5.080 očkování za den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907335"/>
              </p:ext>
            </p:extLst>
          </p:nvPr>
        </p:nvGraphicFramePr>
        <p:xfrm>
          <a:off x="1933575" y="0"/>
          <a:ext cx="8324850" cy="595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069339"/>
              </p:ext>
            </p:extLst>
          </p:nvPr>
        </p:nvGraphicFramePr>
        <p:xfrm>
          <a:off x="1254442" y="85353"/>
          <a:ext cx="9683116" cy="597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13.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44CEE5F-B8A7-406E-96B9-BEC085CD7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812509"/>
              </p:ext>
            </p:extLst>
          </p:nvPr>
        </p:nvGraphicFramePr>
        <p:xfrm>
          <a:off x="838200" y="1272987"/>
          <a:ext cx="10515600" cy="4903968"/>
        </p:xfrm>
        <a:graphic>
          <a:graphicData uri="http://schemas.openxmlformats.org/drawingml/2006/table">
            <a:tbl>
              <a:tblPr/>
              <a:tblGrid>
                <a:gridCol w="1313294">
                  <a:extLst>
                    <a:ext uri="{9D8B030D-6E8A-4147-A177-3AD203B41FA5}">
                      <a16:colId xmlns:a16="http://schemas.microsoft.com/office/drawing/2014/main" val="1795348756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33513497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244620657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360992809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2656916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447057872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83488137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936238099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356302054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179612190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28387049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051580414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788489169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190521099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908286708"/>
                    </a:ext>
                  </a:extLst>
                </a:gridCol>
              </a:tblGrid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52098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91 675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402727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287886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88782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613442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42044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888950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515063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729075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03712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11 328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10506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116 276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70558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570425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72 992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234392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11 946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94 004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28094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62 290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111 501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319 561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113 297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793 314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38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6785</TotalTime>
  <Words>1450</Words>
  <Application>Microsoft Office PowerPoint</Application>
  <PresentationFormat>Širokoúhlá obrazovka</PresentationFormat>
  <Paragraphs>598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2_Motiv Office</vt:lpstr>
      <vt:lpstr>Týdenní přehled epidemické situace a stavu očkování v Královéhradeckém kraji</vt:lpstr>
      <vt:lpstr>Aktuální situace v Královéhradeckém kraji k 13. 6. 2021</vt:lpstr>
      <vt:lpstr>Stav očkování obyvatel v ČR k 14. 6. 2021</vt:lpstr>
      <vt:lpstr>Očkovaní v krajích (podle místa podání)</vt:lpstr>
      <vt:lpstr>Očkovaní v krajích (podle místa bydliště)</vt:lpstr>
      <vt:lpstr>Celkový počet dodaných a podaných dávek k 13. 6.</vt:lpstr>
      <vt:lpstr>Prezentace aplikace PowerPoint</vt:lpstr>
      <vt:lpstr>Prezentace aplikace PowerPoint</vt:lpstr>
      <vt:lpstr>Praktičtí lékaři – dávky k 13. 6. 2021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350</cp:revision>
  <cp:lastPrinted>2021-05-03T05:27:15Z</cp:lastPrinted>
  <dcterms:created xsi:type="dcterms:W3CDTF">2021-01-14T19:24:21Z</dcterms:created>
  <dcterms:modified xsi:type="dcterms:W3CDTF">2021-07-27T11:11:37Z</dcterms:modified>
</cp:coreProperties>
</file>