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723" r:id="rId4"/>
    <p:sldId id="2176" r:id="rId5"/>
    <p:sldId id="2216" r:id="rId6"/>
    <p:sldId id="2217" r:id="rId7"/>
    <p:sldId id="2224" r:id="rId8"/>
    <p:sldId id="2225" r:id="rId9"/>
    <p:sldId id="750" r:id="rId10"/>
    <p:sldId id="2221" r:id="rId11"/>
    <p:sldId id="70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56.969020499999999</c:v>
                </c:pt>
                <c:pt idx="1">
                  <c:v>55.466571100000003</c:v>
                </c:pt>
                <c:pt idx="2">
                  <c:v>54.581220500000001</c:v>
                </c:pt>
                <c:pt idx="3">
                  <c:v>55.1967517</c:v>
                </c:pt>
                <c:pt idx="4">
                  <c:v>54.863406300000001</c:v>
                </c:pt>
                <c:pt idx="5">
                  <c:v>53.744156500000003</c:v>
                </c:pt>
                <c:pt idx="6">
                  <c:v>53.9572073</c:v>
                </c:pt>
                <c:pt idx="7">
                  <c:v>52.412518900000002</c:v>
                </c:pt>
                <c:pt idx="8">
                  <c:v>51.666757099999998</c:v>
                </c:pt>
                <c:pt idx="9">
                  <c:v>52.372055600000003</c:v>
                </c:pt>
                <c:pt idx="10">
                  <c:v>52.300233499999997</c:v>
                </c:pt>
                <c:pt idx="11">
                  <c:v>51.514947800000002</c:v>
                </c:pt>
                <c:pt idx="12">
                  <c:v>52.454265700000001</c:v>
                </c:pt>
                <c:pt idx="13">
                  <c:v>49.988422300000003</c:v>
                </c:pt>
                <c:pt idx="14">
                  <c:v>50.069246900000003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1.5770793999999999</c:v>
                </c:pt>
                <c:pt idx="1">
                  <c:v>2.1024365999999999</c:v>
                </c:pt>
                <c:pt idx="2">
                  <c:v>1.7127721</c:v>
                </c:pt>
                <c:pt idx="3">
                  <c:v>2.1875027999999999</c:v>
                </c:pt>
                <c:pt idx="4">
                  <c:v>1.6396525</c:v>
                </c:pt>
                <c:pt idx="5">
                  <c:v>1.7299983999999999</c:v>
                </c:pt>
                <c:pt idx="6">
                  <c:v>1.8382274000000001</c:v>
                </c:pt>
                <c:pt idx="7">
                  <c:v>1.7167250999999999</c:v>
                </c:pt>
                <c:pt idx="8">
                  <c:v>1.7994196</c:v>
                </c:pt>
                <c:pt idx="9">
                  <c:v>1.6208051999999999</c:v>
                </c:pt>
                <c:pt idx="10">
                  <c:v>1.7805298000000001</c:v>
                </c:pt>
                <c:pt idx="11">
                  <c:v>1.3231767999999999</c:v>
                </c:pt>
                <c:pt idx="12">
                  <c:v>1.5705325999999999</c:v>
                </c:pt>
                <c:pt idx="13">
                  <c:v>1.4162868</c:v>
                </c:pt>
                <c:pt idx="14">
                  <c:v>1.4962686000000001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5.7537358999999997</c:v>
                </c:pt>
                <c:pt idx="1">
                  <c:v>6.4942915000000001</c:v>
                </c:pt>
                <c:pt idx="2">
                  <c:v>7.3714195</c:v>
                </c:pt>
                <c:pt idx="3">
                  <c:v>5.7771645999999999</c:v>
                </c:pt>
                <c:pt idx="4">
                  <c:v>6.2358694000000003</c:v>
                </c:pt>
                <c:pt idx="5">
                  <c:v>6.9501100999999998</c:v>
                </c:pt>
                <c:pt idx="6">
                  <c:v>6.4411733</c:v>
                </c:pt>
                <c:pt idx="7">
                  <c:v>7.6772571999999997</c:v>
                </c:pt>
                <c:pt idx="8">
                  <c:v>7.6575905000000004</c:v>
                </c:pt>
                <c:pt idx="9">
                  <c:v>6.0925092999999997</c:v>
                </c:pt>
                <c:pt idx="10">
                  <c:v>5.8546836999999998</c:v>
                </c:pt>
                <c:pt idx="11">
                  <c:v>6.9065139999999996</c:v>
                </c:pt>
                <c:pt idx="12">
                  <c:v>5.4454554999999996</c:v>
                </c:pt>
                <c:pt idx="13">
                  <c:v>6.6064309000000003</c:v>
                </c:pt>
                <c:pt idx="14">
                  <c:v>6.1840960000000003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0.73754299999999995</c:v>
                </c:pt>
                <c:pt idx="1">
                  <c:v>0.730545</c:v>
                </c:pt>
                <c:pt idx="2">
                  <c:v>0.61709899999999995</c:v>
                </c:pt>
                <c:pt idx="3">
                  <c:v>0.79867600000000005</c:v>
                </c:pt>
                <c:pt idx="4">
                  <c:v>0.63320500000000002</c:v>
                </c:pt>
                <c:pt idx="5">
                  <c:v>0.61636999999999997</c:v>
                </c:pt>
                <c:pt idx="6">
                  <c:v>1.003058</c:v>
                </c:pt>
                <c:pt idx="7">
                  <c:v>0.51677700000000004</c:v>
                </c:pt>
                <c:pt idx="8">
                  <c:v>0.75122699999999998</c:v>
                </c:pt>
                <c:pt idx="9">
                  <c:v>0.75210299999999997</c:v>
                </c:pt>
                <c:pt idx="10">
                  <c:v>0.82374099999999995</c:v>
                </c:pt>
                <c:pt idx="11">
                  <c:v>0.52713299999999996</c:v>
                </c:pt>
                <c:pt idx="12">
                  <c:v>0.55967900000000004</c:v>
                </c:pt>
                <c:pt idx="13">
                  <c:v>0.65453700000000004</c:v>
                </c:pt>
                <c:pt idx="14">
                  <c:v>0.696241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1.6026270899999999</c:v>
                </c:pt>
                <c:pt idx="1">
                  <c:v>1.9218210099999999</c:v>
                </c:pt>
                <c:pt idx="2">
                  <c:v>1.89414364</c:v>
                </c:pt>
                <c:pt idx="3">
                  <c:v>1.71884316</c:v>
                </c:pt>
                <c:pt idx="4">
                  <c:v>1.3991121099999999</c:v>
                </c:pt>
                <c:pt idx="5">
                  <c:v>1.55065385</c:v>
                </c:pt>
                <c:pt idx="6">
                  <c:v>2.0906247599999999</c:v>
                </c:pt>
                <c:pt idx="7">
                  <c:v>1.67885613</c:v>
                </c:pt>
                <c:pt idx="8">
                  <c:v>1.7772715400000001</c:v>
                </c:pt>
                <c:pt idx="9">
                  <c:v>1.08349158</c:v>
                </c:pt>
                <c:pt idx="10">
                  <c:v>1.72190099</c:v>
                </c:pt>
                <c:pt idx="11">
                  <c:v>1.2097517900000001</c:v>
                </c:pt>
                <c:pt idx="12">
                  <c:v>1.6930095300000001</c:v>
                </c:pt>
                <c:pt idx="13">
                  <c:v>1.3821880900000001</c:v>
                </c:pt>
                <c:pt idx="14">
                  <c:v>2.0790822499999999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33.359994700000001</c:v>
                </c:pt>
                <c:pt idx="1">
                  <c:v>33.284334700000002</c:v>
                </c:pt>
                <c:pt idx="2">
                  <c:v>33.823345199999999</c:v>
                </c:pt>
                <c:pt idx="3">
                  <c:v>34.321061399999998</c:v>
                </c:pt>
                <c:pt idx="4">
                  <c:v>35.228754199999997</c:v>
                </c:pt>
                <c:pt idx="5">
                  <c:v>35.408711099999998</c:v>
                </c:pt>
                <c:pt idx="6">
                  <c:v>34.669709500000003</c:v>
                </c:pt>
                <c:pt idx="7">
                  <c:v>35.997865599999997</c:v>
                </c:pt>
                <c:pt idx="8">
                  <c:v>36.347734099999997</c:v>
                </c:pt>
                <c:pt idx="9">
                  <c:v>38.079035599999997</c:v>
                </c:pt>
                <c:pt idx="10">
                  <c:v>37.518910599999998</c:v>
                </c:pt>
                <c:pt idx="11">
                  <c:v>38.518476399999997</c:v>
                </c:pt>
                <c:pt idx="12">
                  <c:v>38.277057200000002</c:v>
                </c:pt>
                <c:pt idx="13">
                  <c:v>39.952134899999997</c:v>
                </c:pt>
                <c:pt idx="14">
                  <c:v>39.475065299999997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81.736879479999999</c:v>
                </c:pt>
                <c:pt idx="1">
                  <c:v>56.287638229999999</c:v>
                </c:pt>
                <c:pt idx="2">
                  <c:v>56.257576380000003</c:v>
                </c:pt>
                <c:pt idx="3">
                  <c:v>56.0814916</c:v>
                </c:pt>
                <c:pt idx="4">
                  <c:v>55.795434720000003</c:v>
                </c:pt>
                <c:pt idx="5">
                  <c:v>54.767266569999997</c:v>
                </c:pt>
                <c:pt idx="6">
                  <c:v>54.480477620000002</c:v>
                </c:pt>
                <c:pt idx="7">
                  <c:v>53.88819376</c:v>
                </c:pt>
                <c:pt idx="8">
                  <c:v>52.750657660000002</c:v>
                </c:pt>
                <c:pt idx="9">
                  <c:v>52.407006150000001</c:v>
                </c:pt>
                <c:pt idx="10">
                  <c:v>51.785303380000002</c:v>
                </c:pt>
                <c:pt idx="11">
                  <c:v>51.362721049999998</c:v>
                </c:pt>
                <c:pt idx="12">
                  <c:v>50.308306680000001</c:v>
                </c:pt>
                <c:pt idx="13">
                  <c:v>50.187780920000002</c:v>
                </c:pt>
                <c:pt idx="14">
                  <c:v>44.691011500000002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58.5460998</c:v>
                </c:pt>
                <c:pt idx="1">
                  <c:v>57.5690077</c:v>
                </c:pt>
                <c:pt idx="2">
                  <c:v>57.384254499999997</c:v>
                </c:pt>
                <c:pt idx="3">
                  <c:v>56.503058799999998</c:v>
                </c:pt>
                <c:pt idx="4">
                  <c:v>56.293992600000003</c:v>
                </c:pt>
                <c:pt idx="5">
                  <c:v>55.795434700000001</c:v>
                </c:pt>
                <c:pt idx="6">
                  <c:v>55.474154900000002</c:v>
                </c:pt>
                <c:pt idx="7">
                  <c:v>54.129244</c:v>
                </c:pt>
                <c:pt idx="8">
                  <c:v>54.080763400000002</c:v>
                </c:pt>
                <c:pt idx="9">
                  <c:v>54.024798199999999</c:v>
                </c:pt>
                <c:pt idx="10">
                  <c:v>53.992860800000003</c:v>
                </c:pt>
                <c:pt idx="11">
                  <c:v>53.466176699999998</c:v>
                </c:pt>
                <c:pt idx="12">
                  <c:v>52.8381246</c:v>
                </c:pt>
                <c:pt idx="13">
                  <c:v>51.565515400000002</c:v>
                </c:pt>
                <c:pt idx="14">
                  <c:v>51.404709099999998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07.09.2021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5.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059746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105.061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103.313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3. 9.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1 091 256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672 462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5 971 103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233 409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423 088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612 672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316 445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51,00–53,99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297 913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804 813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766 128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363 626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5 971 103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441 842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645 773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236 575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87 380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5.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592C649-434A-4B24-A063-066E126E9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075286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4144697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597739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527302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1551435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176809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9766662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6016806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2228702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5723162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5356812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199021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1601290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735270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2262580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925568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0369544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2165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2 103 435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67282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1 207 835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0263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79403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628 215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53404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37751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76859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84690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5508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06621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0404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99 957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1 297 902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5118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00198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85127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1 182 360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1323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1 154 166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1 740 932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11 546 696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51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5.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BBC14E2-2CCB-4E9D-A600-52F9E5CCC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57062"/>
              </p:ext>
            </p:extLst>
          </p:nvPr>
        </p:nvGraphicFramePr>
        <p:xfrm>
          <a:off x="838198" y="1264023"/>
          <a:ext cx="10515604" cy="491294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8565584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81661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909382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5483122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0113164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7977008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3407823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32387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051284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776968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596823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8441185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7003954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258729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412987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62149404"/>
                    </a:ext>
                  </a:extLst>
                </a:gridCol>
              </a:tblGrid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2628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6955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2462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34 249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34231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72596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885259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37389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37378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23265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01062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434625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9203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381843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000965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30395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5 780 862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60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5.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1865FE1-E5DF-4E9A-A433-DEA19E074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511780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464363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601521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9150051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7199946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852102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1052148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9972926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384399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797524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142091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179473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029608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5992473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861713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6001331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08388933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112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90731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6887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70435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37304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14177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12908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5217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1954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1462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45491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23036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8481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71373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55628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1 303 508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56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1309C6-4F2C-43C7-BD8E-7E80CC410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06" y="1810872"/>
            <a:ext cx="8471648" cy="45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1867</Words>
  <Application>Microsoft Office PowerPoint</Application>
  <PresentationFormat>Širokoúhlá obrazovka</PresentationFormat>
  <Paragraphs>894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5. 9. 2021</vt:lpstr>
      <vt:lpstr>Stav očkování obyvatel v ČR k 3. 9. 2021</vt:lpstr>
      <vt:lpstr>Očkovaní v krajích (podle místa podání)</vt:lpstr>
      <vt:lpstr>Očkovaní v krajích (podle místa bydliště)</vt:lpstr>
      <vt:lpstr>Počet podaných dávek k 5. 9. 2021</vt:lpstr>
      <vt:lpstr>Ukončené očkování k 5. 9. 2021</vt:lpstr>
      <vt:lpstr>Praktičtí lékaři – dávky k 5. 9.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386</cp:revision>
  <cp:lastPrinted>2021-07-19T08:31:38Z</cp:lastPrinted>
  <dcterms:created xsi:type="dcterms:W3CDTF">2021-01-14T19:24:21Z</dcterms:created>
  <dcterms:modified xsi:type="dcterms:W3CDTF">2021-09-07T11:47:19Z</dcterms:modified>
</cp:coreProperties>
</file>