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0" r:id="rId4"/>
    <p:sldId id="269" r:id="rId5"/>
    <p:sldId id="268" r:id="rId6"/>
    <p:sldId id="267" r:id="rId7"/>
    <p:sldId id="266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van\Downloads\210316%20semafor%2015.03_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van\Downloads\210316%20semafor%2015.03_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van\Downloads\210316%20semafor%2015.03_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van\Downloads\210316%20semafor%2015.03_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van\Downloads\210316%20semafor%2015.03_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/>
          <a:lstStyle/>
          <a:p>
            <a:pPr>
              <a:defRPr sz="1200" baseline="0">
                <a:solidFill>
                  <a:schemeClr val="tx1"/>
                </a:solidFill>
              </a:defRPr>
            </a:pPr>
            <a:r>
              <a:rPr lang="cs-CZ" sz="1200" baseline="0">
                <a:solidFill>
                  <a:schemeClr val="tx1"/>
                </a:solidFill>
              </a:rPr>
              <a:t>Královéhradecký kraj - denní počty pozitivně testovaných osob</a:t>
            </a:r>
          </a:p>
          <a:p>
            <a:pPr>
              <a:defRPr sz="1200" baseline="0">
                <a:solidFill>
                  <a:schemeClr val="tx1"/>
                </a:solidFill>
              </a:defRPr>
            </a:pPr>
            <a:r>
              <a:rPr lang="cs-CZ" sz="1200" baseline="0">
                <a:solidFill>
                  <a:schemeClr val="tx1"/>
                </a:solidFill>
              </a:rPr>
              <a:t>(dle data odběru vzorku) </a:t>
            </a:r>
          </a:p>
        </c:rich>
      </c:tx>
      <c:layout>
        <c:manualLayout>
          <c:xMode val="edge"/>
          <c:yMode val="edge"/>
          <c:x val="0.25238647445464829"/>
          <c:y val="2.132814580388782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022317441302124"/>
          <c:y val="3.1031292461268602E-2"/>
          <c:w val="0.88565116714335457"/>
          <c:h val="0.745772794002582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'GRAF KRAJ'!$AX$1</c:f>
              <c:strCache>
                <c:ptCount val="1"/>
                <c:pt idx="0">
                  <c:v>Denní přírůstky (pátky jsou černé)</c:v>
                </c:pt>
              </c:strCache>
            </c:strRef>
          </c:tx>
          <c:spPr>
            <a:solidFill>
              <a:srgbClr val="00B050"/>
            </a:solidFill>
            <a:ln w="34925">
              <a:solidFill>
                <a:srgbClr val="00B050"/>
              </a:solidFill>
            </a:ln>
          </c:spPr>
          <c:invertIfNegative val="0"/>
          <c:dPt>
            <c:idx val="3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9403-4F8B-A320-206C0F45DCB3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403-4F8B-A320-206C0F45DCB3}"/>
              </c:ext>
            </c:extLst>
          </c:dPt>
          <c:dPt>
            <c:idx val="17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9403-4F8B-A320-206C0F45DCB3}"/>
              </c:ext>
            </c:extLst>
          </c:dPt>
          <c:dPt>
            <c:idx val="24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9403-4F8B-A320-206C0F45DCB3}"/>
              </c:ext>
            </c:extLst>
          </c:dPt>
          <c:dPt>
            <c:idx val="31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9403-4F8B-A320-206C0F45DCB3}"/>
              </c:ext>
            </c:extLst>
          </c:dPt>
          <c:dPt>
            <c:idx val="38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B-9403-4F8B-A320-206C0F45DCB3}"/>
              </c:ext>
            </c:extLst>
          </c:dPt>
          <c:dPt>
            <c:idx val="45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D-9403-4F8B-A320-206C0F45DCB3}"/>
              </c:ext>
            </c:extLst>
          </c:dPt>
          <c:dPt>
            <c:idx val="52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F-9403-4F8B-A320-206C0F45DCB3}"/>
              </c:ext>
            </c:extLst>
          </c:dPt>
          <c:dPt>
            <c:idx val="59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1-9403-4F8B-A320-206C0F45DCB3}"/>
              </c:ext>
            </c:extLst>
          </c:dPt>
          <c:dPt>
            <c:idx val="66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3-9403-4F8B-A320-206C0F45DCB3}"/>
              </c:ext>
            </c:extLst>
          </c:dPt>
          <c:dPt>
            <c:idx val="73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5-9403-4F8B-A320-206C0F45DCB3}"/>
              </c:ext>
            </c:extLst>
          </c:dPt>
          <c:dPt>
            <c:idx val="80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7-9403-4F8B-A320-206C0F45DCB3}"/>
              </c:ext>
            </c:extLst>
          </c:dPt>
          <c:dPt>
            <c:idx val="87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9-9403-4F8B-A320-206C0F45DCB3}"/>
              </c:ext>
            </c:extLst>
          </c:dPt>
          <c:dPt>
            <c:idx val="94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B-9403-4F8B-A320-206C0F45DCB3}"/>
              </c:ext>
            </c:extLst>
          </c:dPt>
          <c:dPt>
            <c:idx val="101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D-9403-4F8B-A320-206C0F45DCB3}"/>
              </c:ext>
            </c:extLst>
          </c:dPt>
          <c:cat>
            <c:strRef>
              <c:f>'GRAF KRAJ'!$AV$265:$AV$369</c:f>
              <c:strCache>
                <c:ptCount val="105"/>
                <c:pt idx="0">
                  <c:v>1.12.</c:v>
                </c:pt>
                <c:pt idx="1">
                  <c:v>2.12.</c:v>
                </c:pt>
                <c:pt idx="2">
                  <c:v>3.12.</c:v>
                </c:pt>
                <c:pt idx="3">
                  <c:v>4.12.</c:v>
                </c:pt>
                <c:pt idx="4">
                  <c:v>5.12.</c:v>
                </c:pt>
                <c:pt idx="5">
                  <c:v>6.12.</c:v>
                </c:pt>
                <c:pt idx="6">
                  <c:v>7.12.</c:v>
                </c:pt>
                <c:pt idx="7">
                  <c:v>8.12.</c:v>
                </c:pt>
                <c:pt idx="8">
                  <c:v>9.12.</c:v>
                </c:pt>
                <c:pt idx="9">
                  <c:v>10.12.</c:v>
                </c:pt>
                <c:pt idx="10">
                  <c:v>11.12.</c:v>
                </c:pt>
                <c:pt idx="11">
                  <c:v>12.12.</c:v>
                </c:pt>
                <c:pt idx="12">
                  <c:v>13.12.</c:v>
                </c:pt>
                <c:pt idx="13">
                  <c:v>14.12.</c:v>
                </c:pt>
                <c:pt idx="14">
                  <c:v>15.12.</c:v>
                </c:pt>
                <c:pt idx="15">
                  <c:v>16.12.</c:v>
                </c:pt>
                <c:pt idx="16">
                  <c:v>17.12.</c:v>
                </c:pt>
                <c:pt idx="17">
                  <c:v>18.12.</c:v>
                </c:pt>
                <c:pt idx="18">
                  <c:v>19.12.</c:v>
                </c:pt>
                <c:pt idx="19">
                  <c:v>20.12.</c:v>
                </c:pt>
                <c:pt idx="20">
                  <c:v>21.12.</c:v>
                </c:pt>
                <c:pt idx="21">
                  <c:v>22.12.</c:v>
                </c:pt>
                <c:pt idx="22">
                  <c:v>23.12.</c:v>
                </c:pt>
                <c:pt idx="23">
                  <c:v>24.12.</c:v>
                </c:pt>
                <c:pt idx="24">
                  <c:v>25.12.</c:v>
                </c:pt>
                <c:pt idx="25">
                  <c:v>26.12.</c:v>
                </c:pt>
                <c:pt idx="26">
                  <c:v>27.12.</c:v>
                </c:pt>
                <c:pt idx="27">
                  <c:v>28.12.</c:v>
                </c:pt>
                <c:pt idx="28">
                  <c:v>29.12.</c:v>
                </c:pt>
                <c:pt idx="29">
                  <c:v>30.12.</c:v>
                </c:pt>
                <c:pt idx="30">
                  <c:v>31.12.</c:v>
                </c:pt>
                <c:pt idx="31">
                  <c:v>1.1.</c:v>
                </c:pt>
                <c:pt idx="32">
                  <c:v>2.1.</c:v>
                </c:pt>
                <c:pt idx="33">
                  <c:v>3.1.</c:v>
                </c:pt>
                <c:pt idx="34">
                  <c:v>4.1.</c:v>
                </c:pt>
                <c:pt idx="35">
                  <c:v>5.1.</c:v>
                </c:pt>
                <c:pt idx="36">
                  <c:v>6.1.</c:v>
                </c:pt>
                <c:pt idx="37">
                  <c:v>7.1.</c:v>
                </c:pt>
                <c:pt idx="38">
                  <c:v>8.1.</c:v>
                </c:pt>
                <c:pt idx="39">
                  <c:v>9.1.</c:v>
                </c:pt>
                <c:pt idx="40">
                  <c:v>10.1.</c:v>
                </c:pt>
                <c:pt idx="41">
                  <c:v>11.1.</c:v>
                </c:pt>
                <c:pt idx="42">
                  <c:v>12.1.</c:v>
                </c:pt>
                <c:pt idx="43">
                  <c:v>13.1.</c:v>
                </c:pt>
                <c:pt idx="44">
                  <c:v>14.1.</c:v>
                </c:pt>
                <c:pt idx="45">
                  <c:v>15.1.</c:v>
                </c:pt>
                <c:pt idx="46">
                  <c:v>16.1.</c:v>
                </c:pt>
                <c:pt idx="47">
                  <c:v>17.1.</c:v>
                </c:pt>
                <c:pt idx="48">
                  <c:v>18.1.</c:v>
                </c:pt>
                <c:pt idx="49">
                  <c:v>19.1.</c:v>
                </c:pt>
                <c:pt idx="50">
                  <c:v>20.1.</c:v>
                </c:pt>
                <c:pt idx="51">
                  <c:v>21.1.</c:v>
                </c:pt>
                <c:pt idx="52">
                  <c:v>22.1.</c:v>
                </c:pt>
                <c:pt idx="53">
                  <c:v>23.1.</c:v>
                </c:pt>
                <c:pt idx="54">
                  <c:v>24.1.</c:v>
                </c:pt>
                <c:pt idx="55">
                  <c:v>25.1.</c:v>
                </c:pt>
                <c:pt idx="56">
                  <c:v>26.1.</c:v>
                </c:pt>
                <c:pt idx="57">
                  <c:v>27.1.</c:v>
                </c:pt>
                <c:pt idx="58">
                  <c:v>28.1.</c:v>
                </c:pt>
                <c:pt idx="59">
                  <c:v>29.1.</c:v>
                </c:pt>
                <c:pt idx="60">
                  <c:v>30.1.</c:v>
                </c:pt>
                <c:pt idx="61">
                  <c:v>31.1.</c:v>
                </c:pt>
                <c:pt idx="62">
                  <c:v>1.2.</c:v>
                </c:pt>
                <c:pt idx="63">
                  <c:v>2.2.</c:v>
                </c:pt>
                <c:pt idx="64">
                  <c:v>3.2.</c:v>
                </c:pt>
                <c:pt idx="65">
                  <c:v>4.2.</c:v>
                </c:pt>
                <c:pt idx="66">
                  <c:v>5.2.</c:v>
                </c:pt>
                <c:pt idx="67">
                  <c:v>6.2.</c:v>
                </c:pt>
                <c:pt idx="68">
                  <c:v>7.2.</c:v>
                </c:pt>
                <c:pt idx="69">
                  <c:v>8.2.</c:v>
                </c:pt>
                <c:pt idx="70">
                  <c:v>9.2.</c:v>
                </c:pt>
                <c:pt idx="71">
                  <c:v>10.2.</c:v>
                </c:pt>
                <c:pt idx="72">
                  <c:v>11.2.</c:v>
                </c:pt>
                <c:pt idx="73">
                  <c:v>12.2.</c:v>
                </c:pt>
                <c:pt idx="74">
                  <c:v>13.2.</c:v>
                </c:pt>
                <c:pt idx="75">
                  <c:v>14.2.</c:v>
                </c:pt>
                <c:pt idx="76">
                  <c:v>15.2.</c:v>
                </c:pt>
                <c:pt idx="77">
                  <c:v>16.2.</c:v>
                </c:pt>
                <c:pt idx="78">
                  <c:v>17.2.</c:v>
                </c:pt>
                <c:pt idx="79">
                  <c:v>18.2.</c:v>
                </c:pt>
                <c:pt idx="80">
                  <c:v>19.2.</c:v>
                </c:pt>
                <c:pt idx="81">
                  <c:v>20.2.</c:v>
                </c:pt>
                <c:pt idx="82">
                  <c:v>21.2.</c:v>
                </c:pt>
                <c:pt idx="83">
                  <c:v>22.2.</c:v>
                </c:pt>
                <c:pt idx="84">
                  <c:v>23.2.</c:v>
                </c:pt>
                <c:pt idx="85">
                  <c:v>24.2.</c:v>
                </c:pt>
                <c:pt idx="86">
                  <c:v>25.2.</c:v>
                </c:pt>
                <c:pt idx="87">
                  <c:v>26.2.</c:v>
                </c:pt>
                <c:pt idx="88">
                  <c:v>27.2.</c:v>
                </c:pt>
                <c:pt idx="89">
                  <c:v>28.2.</c:v>
                </c:pt>
                <c:pt idx="90">
                  <c:v>1.3.</c:v>
                </c:pt>
                <c:pt idx="91">
                  <c:v>2.3.</c:v>
                </c:pt>
                <c:pt idx="92">
                  <c:v>3.3.</c:v>
                </c:pt>
                <c:pt idx="93">
                  <c:v>4.3.</c:v>
                </c:pt>
                <c:pt idx="94">
                  <c:v>5.3.</c:v>
                </c:pt>
                <c:pt idx="95">
                  <c:v>6.3.</c:v>
                </c:pt>
                <c:pt idx="96">
                  <c:v>7.3.</c:v>
                </c:pt>
                <c:pt idx="97">
                  <c:v>8.3.</c:v>
                </c:pt>
                <c:pt idx="98">
                  <c:v>9.3.</c:v>
                </c:pt>
                <c:pt idx="99">
                  <c:v>10.3.</c:v>
                </c:pt>
                <c:pt idx="100">
                  <c:v>11.3.</c:v>
                </c:pt>
                <c:pt idx="101">
                  <c:v>12.3.</c:v>
                </c:pt>
                <c:pt idx="102">
                  <c:v>13.3.</c:v>
                </c:pt>
                <c:pt idx="103">
                  <c:v>14.3.</c:v>
                </c:pt>
                <c:pt idx="104">
                  <c:v>15.3.</c:v>
                </c:pt>
              </c:strCache>
            </c:strRef>
          </c:cat>
          <c:val>
            <c:numRef>
              <c:f>'GRAF KRAJ'!$AX$265:$AX$369</c:f>
              <c:numCache>
                <c:formatCode>0</c:formatCode>
                <c:ptCount val="105"/>
                <c:pt idx="0">
                  <c:v>278</c:v>
                </c:pt>
                <c:pt idx="1">
                  <c:v>200</c:v>
                </c:pt>
                <c:pt idx="2">
                  <c:v>206</c:v>
                </c:pt>
                <c:pt idx="3">
                  <c:v>281</c:v>
                </c:pt>
                <c:pt idx="4">
                  <c:v>151</c:v>
                </c:pt>
                <c:pt idx="5">
                  <c:v>78</c:v>
                </c:pt>
                <c:pt idx="6">
                  <c:v>282</c:v>
                </c:pt>
                <c:pt idx="7">
                  <c:v>350</c:v>
                </c:pt>
                <c:pt idx="8">
                  <c:v>300</c:v>
                </c:pt>
                <c:pt idx="9">
                  <c:v>347</c:v>
                </c:pt>
                <c:pt idx="10">
                  <c:v>327</c:v>
                </c:pt>
                <c:pt idx="11">
                  <c:v>184</c:v>
                </c:pt>
                <c:pt idx="12">
                  <c:v>153</c:v>
                </c:pt>
                <c:pt idx="13">
                  <c:v>394</c:v>
                </c:pt>
                <c:pt idx="14">
                  <c:v>396</c:v>
                </c:pt>
                <c:pt idx="15">
                  <c:v>405</c:v>
                </c:pt>
                <c:pt idx="16">
                  <c:v>419</c:v>
                </c:pt>
                <c:pt idx="17">
                  <c:v>456</c:v>
                </c:pt>
                <c:pt idx="18">
                  <c:v>281</c:v>
                </c:pt>
                <c:pt idx="19">
                  <c:v>331</c:v>
                </c:pt>
                <c:pt idx="20">
                  <c:v>656</c:v>
                </c:pt>
                <c:pt idx="21">
                  <c:v>727</c:v>
                </c:pt>
                <c:pt idx="22">
                  <c:v>691</c:v>
                </c:pt>
                <c:pt idx="23">
                  <c:v>237</c:v>
                </c:pt>
                <c:pt idx="24">
                  <c:v>50</c:v>
                </c:pt>
                <c:pt idx="25">
                  <c:v>284</c:v>
                </c:pt>
                <c:pt idx="26">
                  <c:v>579</c:v>
                </c:pt>
                <c:pt idx="27">
                  <c:v>1023</c:v>
                </c:pt>
                <c:pt idx="28">
                  <c:v>1034</c:v>
                </c:pt>
                <c:pt idx="29">
                  <c:v>1097</c:v>
                </c:pt>
                <c:pt idx="30">
                  <c:v>785</c:v>
                </c:pt>
                <c:pt idx="31">
                  <c:v>84</c:v>
                </c:pt>
                <c:pt idx="32">
                  <c:v>608</c:v>
                </c:pt>
                <c:pt idx="33">
                  <c:v>668</c:v>
                </c:pt>
                <c:pt idx="34">
                  <c:v>1201</c:v>
                </c:pt>
                <c:pt idx="35">
                  <c:v>1281</c:v>
                </c:pt>
                <c:pt idx="36">
                  <c:v>1113</c:v>
                </c:pt>
                <c:pt idx="37">
                  <c:v>1120</c:v>
                </c:pt>
                <c:pt idx="38">
                  <c:v>1027</c:v>
                </c:pt>
                <c:pt idx="39">
                  <c:v>548</c:v>
                </c:pt>
                <c:pt idx="40">
                  <c:v>576</c:v>
                </c:pt>
                <c:pt idx="41">
                  <c:v>927</c:v>
                </c:pt>
                <c:pt idx="42">
                  <c:v>805</c:v>
                </c:pt>
                <c:pt idx="43">
                  <c:v>807</c:v>
                </c:pt>
                <c:pt idx="44">
                  <c:v>762</c:v>
                </c:pt>
                <c:pt idx="45">
                  <c:v>727</c:v>
                </c:pt>
                <c:pt idx="46">
                  <c:v>517</c:v>
                </c:pt>
                <c:pt idx="47">
                  <c:v>473</c:v>
                </c:pt>
                <c:pt idx="48">
                  <c:v>905</c:v>
                </c:pt>
                <c:pt idx="49">
                  <c:v>926</c:v>
                </c:pt>
                <c:pt idx="50">
                  <c:v>868</c:v>
                </c:pt>
                <c:pt idx="51">
                  <c:v>720</c:v>
                </c:pt>
                <c:pt idx="52">
                  <c:v>832</c:v>
                </c:pt>
                <c:pt idx="53">
                  <c:v>470</c:v>
                </c:pt>
                <c:pt idx="54">
                  <c:v>493</c:v>
                </c:pt>
                <c:pt idx="55">
                  <c:v>890</c:v>
                </c:pt>
                <c:pt idx="56">
                  <c:v>853</c:v>
                </c:pt>
                <c:pt idx="57">
                  <c:v>900</c:v>
                </c:pt>
                <c:pt idx="58">
                  <c:v>858</c:v>
                </c:pt>
                <c:pt idx="59">
                  <c:v>809</c:v>
                </c:pt>
                <c:pt idx="60">
                  <c:v>405</c:v>
                </c:pt>
                <c:pt idx="61">
                  <c:v>490</c:v>
                </c:pt>
                <c:pt idx="62">
                  <c:v>949</c:v>
                </c:pt>
                <c:pt idx="63">
                  <c:v>1017</c:v>
                </c:pt>
                <c:pt idx="64">
                  <c:v>943</c:v>
                </c:pt>
                <c:pt idx="65">
                  <c:v>897</c:v>
                </c:pt>
                <c:pt idx="66">
                  <c:v>894</c:v>
                </c:pt>
                <c:pt idx="67">
                  <c:v>488</c:v>
                </c:pt>
                <c:pt idx="68">
                  <c:v>466</c:v>
                </c:pt>
                <c:pt idx="69">
                  <c:v>973</c:v>
                </c:pt>
                <c:pt idx="70">
                  <c:v>947</c:v>
                </c:pt>
                <c:pt idx="71">
                  <c:v>996</c:v>
                </c:pt>
                <c:pt idx="72">
                  <c:v>889</c:v>
                </c:pt>
                <c:pt idx="73">
                  <c:v>798</c:v>
                </c:pt>
                <c:pt idx="74">
                  <c:v>460</c:v>
                </c:pt>
                <c:pt idx="75">
                  <c:v>424</c:v>
                </c:pt>
                <c:pt idx="76">
                  <c:v>988</c:v>
                </c:pt>
                <c:pt idx="77">
                  <c:v>963</c:v>
                </c:pt>
                <c:pt idx="78">
                  <c:v>1008</c:v>
                </c:pt>
                <c:pt idx="79">
                  <c:v>946</c:v>
                </c:pt>
                <c:pt idx="80">
                  <c:v>852</c:v>
                </c:pt>
                <c:pt idx="81">
                  <c:v>544</c:v>
                </c:pt>
                <c:pt idx="82">
                  <c:v>565</c:v>
                </c:pt>
                <c:pt idx="83">
                  <c:v>1079</c:v>
                </c:pt>
                <c:pt idx="84">
                  <c:v>1062</c:v>
                </c:pt>
                <c:pt idx="85">
                  <c:v>964</c:v>
                </c:pt>
                <c:pt idx="86">
                  <c:v>892</c:v>
                </c:pt>
                <c:pt idx="87">
                  <c:v>934</c:v>
                </c:pt>
                <c:pt idx="88">
                  <c:v>538</c:v>
                </c:pt>
                <c:pt idx="89">
                  <c:v>484</c:v>
                </c:pt>
                <c:pt idx="90">
                  <c:v>969</c:v>
                </c:pt>
                <c:pt idx="91">
                  <c:v>865</c:v>
                </c:pt>
                <c:pt idx="92">
                  <c:v>849</c:v>
                </c:pt>
                <c:pt idx="93">
                  <c:v>773</c:v>
                </c:pt>
                <c:pt idx="94">
                  <c:v>803</c:v>
                </c:pt>
                <c:pt idx="95">
                  <c:v>407</c:v>
                </c:pt>
                <c:pt idx="96">
                  <c:v>371</c:v>
                </c:pt>
                <c:pt idx="97">
                  <c:v>663</c:v>
                </c:pt>
                <c:pt idx="98">
                  <c:v>711</c:v>
                </c:pt>
                <c:pt idx="99">
                  <c:v>653</c:v>
                </c:pt>
                <c:pt idx="100">
                  <c:v>562</c:v>
                </c:pt>
                <c:pt idx="101">
                  <c:v>509</c:v>
                </c:pt>
                <c:pt idx="102">
                  <c:v>276</c:v>
                </c:pt>
                <c:pt idx="103">
                  <c:v>245</c:v>
                </c:pt>
                <c:pt idx="104">
                  <c:v>460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9403-4F8B-A320-206C0F45DC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381248"/>
        <c:axId val="101382784"/>
      </c:barChart>
      <c:lineChart>
        <c:grouping val="standard"/>
        <c:varyColors val="0"/>
        <c:ser>
          <c:idx val="1"/>
          <c:order val="1"/>
          <c:tx>
            <c:strRef>
              <c:f>'GRAF KRAJ'!$AY$1</c:f>
              <c:strCache>
                <c:ptCount val="1"/>
                <c:pt idx="0">
                  <c:v>Klouzavý 7 denní průměr</c:v>
                </c:pt>
              </c:strCache>
            </c:strRef>
          </c:tx>
          <c:spPr>
            <a:ln w="50800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'GRAF KRAJ'!$AV$265:$AV$369</c:f>
              <c:strCache>
                <c:ptCount val="105"/>
                <c:pt idx="0">
                  <c:v>1.12.</c:v>
                </c:pt>
                <c:pt idx="1">
                  <c:v>2.12.</c:v>
                </c:pt>
                <c:pt idx="2">
                  <c:v>3.12.</c:v>
                </c:pt>
                <c:pt idx="3">
                  <c:v>4.12.</c:v>
                </c:pt>
                <c:pt idx="4">
                  <c:v>5.12.</c:v>
                </c:pt>
                <c:pt idx="5">
                  <c:v>6.12.</c:v>
                </c:pt>
                <c:pt idx="6">
                  <c:v>7.12.</c:v>
                </c:pt>
                <c:pt idx="7">
                  <c:v>8.12.</c:v>
                </c:pt>
                <c:pt idx="8">
                  <c:v>9.12.</c:v>
                </c:pt>
                <c:pt idx="9">
                  <c:v>10.12.</c:v>
                </c:pt>
                <c:pt idx="10">
                  <c:v>11.12.</c:v>
                </c:pt>
                <c:pt idx="11">
                  <c:v>12.12.</c:v>
                </c:pt>
                <c:pt idx="12">
                  <c:v>13.12.</c:v>
                </c:pt>
                <c:pt idx="13">
                  <c:v>14.12.</c:v>
                </c:pt>
                <c:pt idx="14">
                  <c:v>15.12.</c:v>
                </c:pt>
                <c:pt idx="15">
                  <c:v>16.12.</c:v>
                </c:pt>
                <c:pt idx="16">
                  <c:v>17.12.</c:v>
                </c:pt>
                <c:pt idx="17">
                  <c:v>18.12.</c:v>
                </c:pt>
                <c:pt idx="18">
                  <c:v>19.12.</c:v>
                </c:pt>
                <c:pt idx="19">
                  <c:v>20.12.</c:v>
                </c:pt>
                <c:pt idx="20">
                  <c:v>21.12.</c:v>
                </c:pt>
                <c:pt idx="21">
                  <c:v>22.12.</c:v>
                </c:pt>
                <c:pt idx="22">
                  <c:v>23.12.</c:v>
                </c:pt>
                <c:pt idx="23">
                  <c:v>24.12.</c:v>
                </c:pt>
                <c:pt idx="24">
                  <c:v>25.12.</c:v>
                </c:pt>
                <c:pt idx="25">
                  <c:v>26.12.</c:v>
                </c:pt>
                <c:pt idx="26">
                  <c:v>27.12.</c:v>
                </c:pt>
                <c:pt idx="27">
                  <c:v>28.12.</c:v>
                </c:pt>
                <c:pt idx="28">
                  <c:v>29.12.</c:v>
                </c:pt>
                <c:pt idx="29">
                  <c:v>30.12.</c:v>
                </c:pt>
                <c:pt idx="30">
                  <c:v>31.12.</c:v>
                </c:pt>
                <c:pt idx="31">
                  <c:v>1.1.</c:v>
                </c:pt>
                <c:pt idx="32">
                  <c:v>2.1.</c:v>
                </c:pt>
                <c:pt idx="33">
                  <c:v>3.1.</c:v>
                </c:pt>
                <c:pt idx="34">
                  <c:v>4.1.</c:v>
                </c:pt>
                <c:pt idx="35">
                  <c:v>5.1.</c:v>
                </c:pt>
                <c:pt idx="36">
                  <c:v>6.1.</c:v>
                </c:pt>
                <c:pt idx="37">
                  <c:v>7.1.</c:v>
                </c:pt>
                <c:pt idx="38">
                  <c:v>8.1.</c:v>
                </c:pt>
                <c:pt idx="39">
                  <c:v>9.1.</c:v>
                </c:pt>
                <c:pt idx="40">
                  <c:v>10.1.</c:v>
                </c:pt>
                <c:pt idx="41">
                  <c:v>11.1.</c:v>
                </c:pt>
                <c:pt idx="42">
                  <c:v>12.1.</c:v>
                </c:pt>
                <c:pt idx="43">
                  <c:v>13.1.</c:v>
                </c:pt>
                <c:pt idx="44">
                  <c:v>14.1.</c:v>
                </c:pt>
                <c:pt idx="45">
                  <c:v>15.1.</c:v>
                </c:pt>
                <c:pt idx="46">
                  <c:v>16.1.</c:v>
                </c:pt>
                <c:pt idx="47">
                  <c:v>17.1.</c:v>
                </c:pt>
                <c:pt idx="48">
                  <c:v>18.1.</c:v>
                </c:pt>
                <c:pt idx="49">
                  <c:v>19.1.</c:v>
                </c:pt>
                <c:pt idx="50">
                  <c:v>20.1.</c:v>
                </c:pt>
                <c:pt idx="51">
                  <c:v>21.1.</c:v>
                </c:pt>
                <c:pt idx="52">
                  <c:v>22.1.</c:v>
                </c:pt>
                <c:pt idx="53">
                  <c:v>23.1.</c:v>
                </c:pt>
                <c:pt idx="54">
                  <c:v>24.1.</c:v>
                </c:pt>
                <c:pt idx="55">
                  <c:v>25.1.</c:v>
                </c:pt>
                <c:pt idx="56">
                  <c:v>26.1.</c:v>
                </c:pt>
                <c:pt idx="57">
                  <c:v>27.1.</c:v>
                </c:pt>
                <c:pt idx="58">
                  <c:v>28.1.</c:v>
                </c:pt>
                <c:pt idx="59">
                  <c:v>29.1.</c:v>
                </c:pt>
                <c:pt idx="60">
                  <c:v>30.1.</c:v>
                </c:pt>
                <c:pt idx="61">
                  <c:v>31.1.</c:v>
                </c:pt>
                <c:pt idx="62">
                  <c:v>1.2.</c:v>
                </c:pt>
                <c:pt idx="63">
                  <c:v>2.2.</c:v>
                </c:pt>
                <c:pt idx="64">
                  <c:v>3.2.</c:v>
                </c:pt>
                <c:pt idx="65">
                  <c:v>4.2.</c:v>
                </c:pt>
                <c:pt idx="66">
                  <c:v>5.2.</c:v>
                </c:pt>
                <c:pt idx="67">
                  <c:v>6.2.</c:v>
                </c:pt>
                <c:pt idx="68">
                  <c:v>7.2.</c:v>
                </c:pt>
                <c:pt idx="69">
                  <c:v>8.2.</c:v>
                </c:pt>
                <c:pt idx="70">
                  <c:v>9.2.</c:v>
                </c:pt>
                <c:pt idx="71">
                  <c:v>10.2.</c:v>
                </c:pt>
                <c:pt idx="72">
                  <c:v>11.2.</c:v>
                </c:pt>
                <c:pt idx="73">
                  <c:v>12.2.</c:v>
                </c:pt>
                <c:pt idx="74">
                  <c:v>13.2.</c:v>
                </c:pt>
                <c:pt idx="75">
                  <c:v>14.2.</c:v>
                </c:pt>
                <c:pt idx="76">
                  <c:v>15.2.</c:v>
                </c:pt>
                <c:pt idx="77">
                  <c:v>16.2.</c:v>
                </c:pt>
                <c:pt idx="78">
                  <c:v>17.2.</c:v>
                </c:pt>
                <c:pt idx="79">
                  <c:v>18.2.</c:v>
                </c:pt>
                <c:pt idx="80">
                  <c:v>19.2.</c:v>
                </c:pt>
                <c:pt idx="81">
                  <c:v>20.2.</c:v>
                </c:pt>
                <c:pt idx="82">
                  <c:v>21.2.</c:v>
                </c:pt>
                <c:pt idx="83">
                  <c:v>22.2.</c:v>
                </c:pt>
                <c:pt idx="84">
                  <c:v>23.2.</c:v>
                </c:pt>
                <c:pt idx="85">
                  <c:v>24.2.</c:v>
                </c:pt>
                <c:pt idx="86">
                  <c:v>25.2.</c:v>
                </c:pt>
                <c:pt idx="87">
                  <c:v>26.2.</c:v>
                </c:pt>
                <c:pt idx="88">
                  <c:v>27.2.</c:v>
                </c:pt>
                <c:pt idx="89">
                  <c:v>28.2.</c:v>
                </c:pt>
                <c:pt idx="90">
                  <c:v>1.3.</c:v>
                </c:pt>
                <c:pt idx="91">
                  <c:v>2.3.</c:v>
                </c:pt>
                <c:pt idx="92">
                  <c:v>3.3.</c:v>
                </c:pt>
                <c:pt idx="93">
                  <c:v>4.3.</c:v>
                </c:pt>
                <c:pt idx="94">
                  <c:v>5.3.</c:v>
                </c:pt>
                <c:pt idx="95">
                  <c:v>6.3.</c:v>
                </c:pt>
                <c:pt idx="96">
                  <c:v>7.3.</c:v>
                </c:pt>
                <c:pt idx="97">
                  <c:v>8.3.</c:v>
                </c:pt>
                <c:pt idx="98">
                  <c:v>9.3.</c:v>
                </c:pt>
                <c:pt idx="99">
                  <c:v>10.3.</c:v>
                </c:pt>
                <c:pt idx="100">
                  <c:v>11.3.</c:v>
                </c:pt>
                <c:pt idx="101">
                  <c:v>12.3.</c:v>
                </c:pt>
                <c:pt idx="102">
                  <c:v>13.3.</c:v>
                </c:pt>
                <c:pt idx="103">
                  <c:v>14.3.</c:v>
                </c:pt>
                <c:pt idx="104">
                  <c:v>15.3.</c:v>
                </c:pt>
              </c:strCache>
            </c:strRef>
          </c:cat>
          <c:val>
            <c:numRef>
              <c:f>'GRAF KRAJ'!$AY$265:$AY$369</c:f>
              <c:numCache>
                <c:formatCode>0</c:formatCode>
                <c:ptCount val="105"/>
                <c:pt idx="0">
                  <c:v>203</c:v>
                </c:pt>
                <c:pt idx="1">
                  <c:v>198</c:v>
                </c:pt>
                <c:pt idx="2">
                  <c:v>195.57142857142858</c:v>
                </c:pt>
                <c:pt idx="3">
                  <c:v>201.71428571428572</c:v>
                </c:pt>
                <c:pt idx="4">
                  <c:v>201.42857142857142</c:v>
                </c:pt>
                <c:pt idx="5">
                  <c:v>202</c:v>
                </c:pt>
                <c:pt idx="6">
                  <c:v>210.85714285714286</c:v>
                </c:pt>
                <c:pt idx="7">
                  <c:v>221.14285714285714</c:v>
                </c:pt>
                <c:pt idx="8">
                  <c:v>235.42857142857142</c:v>
                </c:pt>
                <c:pt idx="9">
                  <c:v>255.57142857142858</c:v>
                </c:pt>
                <c:pt idx="10">
                  <c:v>262.14285714285717</c:v>
                </c:pt>
                <c:pt idx="11">
                  <c:v>266.85714285714283</c:v>
                </c:pt>
                <c:pt idx="12">
                  <c:v>277.57142857142856</c:v>
                </c:pt>
                <c:pt idx="13">
                  <c:v>293.57142857142856</c:v>
                </c:pt>
                <c:pt idx="14">
                  <c:v>300.14285714285717</c:v>
                </c:pt>
                <c:pt idx="15">
                  <c:v>315.14285714285717</c:v>
                </c:pt>
                <c:pt idx="16">
                  <c:v>325.42857142857144</c:v>
                </c:pt>
                <c:pt idx="17">
                  <c:v>343.85714285714283</c:v>
                </c:pt>
                <c:pt idx="18">
                  <c:v>357.71428571428572</c:v>
                </c:pt>
                <c:pt idx="19">
                  <c:v>383.14285714285717</c:v>
                </c:pt>
                <c:pt idx="20">
                  <c:v>420.57142857142856</c:v>
                </c:pt>
                <c:pt idx="21">
                  <c:v>467.85714285714283</c:v>
                </c:pt>
                <c:pt idx="22">
                  <c:v>508.71428571428572</c:v>
                </c:pt>
                <c:pt idx="23">
                  <c:v>482.71428571428572</c:v>
                </c:pt>
                <c:pt idx="24">
                  <c:v>424.71428571428572</c:v>
                </c:pt>
                <c:pt idx="25">
                  <c:v>425.14285714285717</c:v>
                </c:pt>
                <c:pt idx="26">
                  <c:v>460.57142857142856</c:v>
                </c:pt>
                <c:pt idx="27">
                  <c:v>513</c:v>
                </c:pt>
                <c:pt idx="28">
                  <c:v>556.85714285714289</c:v>
                </c:pt>
                <c:pt idx="29">
                  <c:v>614.85714285714289</c:v>
                </c:pt>
                <c:pt idx="30">
                  <c:v>693.14285714285711</c:v>
                </c:pt>
                <c:pt idx="31">
                  <c:v>698</c:v>
                </c:pt>
                <c:pt idx="32">
                  <c:v>744.28571428571433</c:v>
                </c:pt>
                <c:pt idx="33">
                  <c:v>757</c:v>
                </c:pt>
                <c:pt idx="34">
                  <c:v>782.42857142857144</c:v>
                </c:pt>
                <c:pt idx="35">
                  <c:v>817.71428571428567</c:v>
                </c:pt>
                <c:pt idx="36">
                  <c:v>820</c:v>
                </c:pt>
                <c:pt idx="37">
                  <c:v>867.85714285714289</c:v>
                </c:pt>
                <c:pt idx="38">
                  <c:v>1002.5714285714286</c:v>
                </c:pt>
                <c:pt idx="39">
                  <c:v>994</c:v>
                </c:pt>
                <c:pt idx="40">
                  <c:v>980.85714285714289</c:v>
                </c:pt>
                <c:pt idx="41">
                  <c:v>941.71428571428567</c:v>
                </c:pt>
                <c:pt idx="42">
                  <c:v>873.71428571428567</c:v>
                </c:pt>
                <c:pt idx="43">
                  <c:v>830</c:v>
                </c:pt>
                <c:pt idx="44">
                  <c:v>778.85714285714289</c:v>
                </c:pt>
                <c:pt idx="45">
                  <c:v>736</c:v>
                </c:pt>
                <c:pt idx="46">
                  <c:v>731.57142857142856</c:v>
                </c:pt>
                <c:pt idx="47">
                  <c:v>716.85714285714289</c:v>
                </c:pt>
                <c:pt idx="48">
                  <c:v>713.71428571428567</c:v>
                </c:pt>
                <c:pt idx="49">
                  <c:v>731</c:v>
                </c:pt>
                <c:pt idx="50">
                  <c:v>739.71428571428567</c:v>
                </c:pt>
                <c:pt idx="51">
                  <c:v>733.71428571428567</c:v>
                </c:pt>
                <c:pt idx="52">
                  <c:v>748.71428571428567</c:v>
                </c:pt>
                <c:pt idx="53">
                  <c:v>742</c:v>
                </c:pt>
                <c:pt idx="54">
                  <c:v>744.85714285714289</c:v>
                </c:pt>
                <c:pt idx="55">
                  <c:v>742.71428571428567</c:v>
                </c:pt>
                <c:pt idx="56">
                  <c:v>732.28571428571433</c:v>
                </c:pt>
                <c:pt idx="57">
                  <c:v>736.85714285714289</c:v>
                </c:pt>
                <c:pt idx="58">
                  <c:v>756.57142857142856</c:v>
                </c:pt>
                <c:pt idx="59">
                  <c:v>753.28571428571433</c:v>
                </c:pt>
                <c:pt idx="60">
                  <c:v>744</c:v>
                </c:pt>
                <c:pt idx="61">
                  <c:v>743.57142857142856</c:v>
                </c:pt>
                <c:pt idx="62">
                  <c:v>752</c:v>
                </c:pt>
                <c:pt idx="63">
                  <c:v>775.42857142857144</c:v>
                </c:pt>
                <c:pt idx="64">
                  <c:v>781.57142857142856</c:v>
                </c:pt>
                <c:pt idx="65">
                  <c:v>787.14285714285711</c:v>
                </c:pt>
                <c:pt idx="66">
                  <c:v>799.28571428571433</c:v>
                </c:pt>
                <c:pt idx="67">
                  <c:v>811.14285714285711</c:v>
                </c:pt>
                <c:pt idx="68">
                  <c:v>807.71428571428567</c:v>
                </c:pt>
                <c:pt idx="69">
                  <c:v>811.14285714285711</c:v>
                </c:pt>
                <c:pt idx="70">
                  <c:v>801.14285714285711</c:v>
                </c:pt>
                <c:pt idx="71">
                  <c:v>808.71428571428567</c:v>
                </c:pt>
                <c:pt idx="72">
                  <c:v>807.57142857142856</c:v>
                </c:pt>
                <c:pt idx="73">
                  <c:v>793.85714285714289</c:v>
                </c:pt>
                <c:pt idx="74">
                  <c:v>789.85714285714289</c:v>
                </c:pt>
                <c:pt idx="75">
                  <c:v>783.85714285714289</c:v>
                </c:pt>
                <c:pt idx="76">
                  <c:v>786</c:v>
                </c:pt>
                <c:pt idx="77">
                  <c:v>788.28571428571433</c:v>
                </c:pt>
                <c:pt idx="78">
                  <c:v>790</c:v>
                </c:pt>
                <c:pt idx="79">
                  <c:v>798.14285714285711</c:v>
                </c:pt>
                <c:pt idx="80">
                  <c:v>805.85714285714289</c:v>
                </c:pt>
                <c:pt idx="81">
                  <c:v>817.85714285714289</c:v>
                </c:pt>
                <c:pt idx="82">
                  <c:v>838</c:v>
                </c:pt>
                <c:pt idx="83">
                  <c:v>851</c:v>
                </c:pt>
                <c:pt idx="84">
                  <c:v>865.14285714285711</c:v>
                </c:pt>
                <c:pt idx="85">
                  <c:v>858.85714285714289</c:v>
                </c:pt>
                <c:pt idx="86">
                  <c:v>851.14285714285711</c:v>
                </c:pt>
                <c:pt idx="87">
                  <c:v>862.85714285714289</c:v>
                </c:pt>
                <c:pt idx="88">
                  <c:v>862</c:v>
                </c:pt>
                <c:pt idx="89">
                  <c:v>850.42857142857144</c:v>
                </c:pt>
                <c:pt idx="90">
                  <c:v>834.71428571428567</c:v>
                </c:pt>
                <c:pt idx="91">
                  <c:v>806.57142857142856</c:v>
                </c:pt>
                <c:pt idx="92">
                  <c:v>790.14285714285711</c:v>
                </c:pt>
                <c:pt idx="93">
                  <c:v>773.14285714285711</c:v>
                </c:pt>
                <c:pt idx="94">
                  <c:v>754.42857142857144</c:v>
                </c:pt>
                <c:pt idx="95">
                  <c:v>735.71428571428567</c:v>
                </c:pt>
                <c:pt idx="96">
                  <c:v>719.57142857142856</c:v>
                </c:pt>
                <c:pt idx="97">
                  <c:v>675.85714285714289</c:v>
                </c:pt>
                <c:pt idx="98">
                  <c:v>653.85714285714289</c:v>
                </c:pt>
                <c:pt idx="99">
                  <c:v>625.85714285714289</c:v>
                </c:pt>
                <c:pt idx="100">
                  <c:v>595.71428571428567</c:v>
                </c:pt>
                <c:pt idx="101">
                  <c:v>553.71428571428567</c:v>
                </c:pt>
                <c:pt idx="102">
                  <c:v>535</c:v>
                </c:pt>
                <c:pt idx="103">
                  <c:v>517</c:v>
                </c:pt>
                <c:pt idx="104">
                  <c:v>488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F-9403-4F8B-A320-206C0F45DC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381248"/>
        <c:axId val="101382784"/>
      </c:lineChart>
      <c:catAx>
        <c:axId val="1013812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cs-CZ"/>
          </a:p>
        </c:txPr>
        <c:crossAx val="101382784"/>
        <c:crosses val="autoZero"/>
        <c:auto val="1"/>
        <c:lblAlgn val="ctr"/>
        <c:lblOffset val="100"/>
        <c:noMultiLvlLbl val="0"/>
      </c:catAx>
      <c:valAx>
        <c:axId val="101382784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solidFill>
                  <a:srgbClr val="00B050"/>
                </a:solidFill>
              </a:defRPr>
            </a:pPr>
            <a:endParaRPr lang="cs-CZ"/>
          </a:p>
        </c:txPr>
        <c:crossAx val="101381248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baseline="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cs-CZ" sz="1200" b="1">
                <a:solidFill>
                  <a:schemeClr val="tx1"/>
                </a:solidFill>
              </a:rPr>
              <a:t>Královéhradecký kraj - týdenní průměrné</a:t>
            </a:r>
            <a:r>
              <a:rPr lang="cs-CZ" sz="1200" b="1" baseline="0">
                <a:solidFill>
                  <a:schemeClr val="tx1"/>
                </a:solidFill>
              </a:rPr>
              <a:t> počty</a:t>
            </a:r>
            <a:r>
              <a:rPr lang="cs-CZ" sz="1200" b="1">
                <a:solidFill>
                  <a:schemeClr val="tx1"/>
                </a:solidFill>
              </a:rPr>
              <a:t> nových případů</a:t>
            </a:r>
          </a:p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cs-CZ" sz="1200" b="1">
                <a:solidFill>
                  <a:schemeClr val="tx1"/>
                </a:solidFill>
              </a:rPr>
              <a:t>(dle data odběru, kalendářní</a:t>
            </a:r>
            <a:r>
              <a:rPr lang="cs-CZ" sz="1200" b="1" baseline="0">
                <a:solidFill>
                  <a:schemeClr val="tx1"/>
                </a:solidFill>
              </a:rPr>
              <a:t> týdny)                    KHS KHK</a:t>
            </a:r>
            <a:endParaRPr lang="cs-CZ" sz="1200" b="1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3908743705548302"/>
          <c:y val="4.411484535651648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1"/>
          <c:order val="0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'GRAF KRAJ'!$BG$174:$BG$199</c:f>
              <c:numCache>
                <c:formatCode>@</c:formatCode>
                <c:ptCount val="26"/>
                <c:pt idx="0">
                  <c:v>37</c:v>
                </c:pt>
                <c:pt idx="1">
                  <c:v>38</c:v>
                </c:pt>
                <c:pt idx="2">
                  <c:v>39</c:v>
                </c:pt>
                <c:pt idx="3">
                  <c:v>40</c:v>
                </c:pt>
                <c:pt idx="4">
                  <c:v>41</c:v>
                </c:pt>
                <c:pt idx="5">
                  <c:v>42</c:v>
                </c:pt>
                <c:pt idx="6">
                  <c:v>43</c:v>
                </c:pt>
                <c:pt idx="7">
                  <c:v>44</c:v>
                </c:pt>
                <c:pt idx="8">
                  <c:v>45</c:v>
                </c:pt>
                <c:pt idx="9">
                  <c:v>46</c:v>
                </c:pt>
                <c:pt idx="10">
                  <c:v>47</c:v>
                </c:pt>
                <c:pt idx="11">
                  <c:v>48</c:v>
                </c:pt>
                <c:pt idx="12">
                  <c:v>49</c:v>
                </c:pt>
                <c:pt idx="13">
                  <c:v>50</c:v>
                </c:pt>
                <c:pt idx="14">
                  <c:v>51</c:v>
                </c:pt>
                <c:pt idx="15">
                  <c:v>52</c:v>
                </c:pt>
                <c:pt idx="16">
                  <c:v>1</c:v>
                </c:pt>
                <c:pt idx="17">
                  <c:v>2</c:v>
                </c:pt>
                <c:pt idx="18">
                  <c:v>3</c:v>
                </c:pt>
                <c:pt idx="19">
                  <c:v>4</c:v>
                </c:pt>
                <c:pt idx="20">
                  <c:v>5</c:v>
                </c:pt>
                <c:pt idx="21">
                  <c:v>6</c:v>
                </c:pt>
                <c:pt idx="22">
                  <c:v>7</c:v>
                </c:pt>
                <c:pt idx="23">
                  <c:v>8</c:v>
                </c:pt>
                <c:pt idx="24" formatCode="General">
                  <c:v>9</c:v>
                </c:pt>
                <c:pt idx="25" formatCode="General">
                  <c:v>10</c:v>
                </c:pt>
              </c:numCache>
            </c:numRef>
          </c:cat>
          <c:val>
            <c:numRef>
              <c:f>'GRAF KRAJ'!$BH$174:$BH$199</c:f>
              <c:numCache>
                <c:formatCode>0</c:formatCode>
                <c:ptCount val="26"/>
                <c:pt idx="0">
                  <c:v>47.142857142857146</c:v>
                </c:pt>
                <c:pt idx="1">
                  <c:v>66.142857142857139</c:v>
                </c:pt>
                <c:pt idx="2">
                  <c:v>76.285714285714292</c:v>
                </c:pt>
                <c:pt idx="3">
                  <c:v>95.571428571428569</c:v>
                </c:pt>
                <c:pt idx="4">
                  <c:v>206.28571428571428</c:v>
                </c:pt>
                <c:pt idx="5">
                  <c:v>489.85714285714283</c:v>
                </c:pt>
                <c:pt idx="6">
                  <c:v>795.28571428571433</c:v>
                </c:pt>
                <c:pt idx="7">
                  <c:v>725.71428571428567</c:v>
                </c:pt>
                <c:pt idx="8">
                  <c:v>599.42857142857144</c:v>
                </c:pt>
                <c:pt idx="9">
                  <c:v>351</c:v>
                </c:pt>
                <c:pt idx="10">
                  <c:v>260.14285714285717</c:v>
                </c:pt>
                <c:pt idx="11">
                  <c:v>218.14285714285714</c:v>
                </c:pt>
                <c:pt idx="12">
                  <c:v>202</c:v>
                </c:pt>
                <c:pt idx="13">
                  <c:v>277.57142857142856</c:v>
                </c:pt>
                <c:pt idx="14">
                  <c:v>460.57142857142856</c:v>
                </c:pt>
                <c:pt idx="15">
                  <c:v>757</c:v>
                </c:pt>
                <c:pt idx="16">
                  <c:v>980.85714285714289</c:v>
                </c:pt>
                <c:pt idx="17">
                  <c:v>716.85714285714289</c:v>
                </c:pt>
                <c:pt idx="18">
                  <c:v>744.85714285714289</c:v>
                </c:pt>
                <c:pt idx="19">
                  <c:v>743.57142857142856</c:v>
                </c:pt>
                <c:pt idx="20">
                  <c:v>807.71428571428567</c:v>
                </c:pt>
                <c:pt idx="21">
                  <c:v>783.85714285714289</c:v>
                </c:pt>
                <c:pt idx="22">
                  <c:v>838</c:v>
                </c:pt>
                <c:pt idx="23">
                  <c:v>850.42857142857144</c:v>
                </c:pt>
                <c:pt idx="24">
                  <c:v>719.57142857142856</c:v>
                </c:pt>
                <c:pt idx="25">
                  <c:v>517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484-4AB6-A1BE-78C61368C7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017664"/>
        <c:axId val="125965824"/>
      </c:lineChart>
      <c:catAx>
        <c:axId val="102017664"/>
        <c:scaling>
          <c:orientation val="minMax"/>
        </c:scaling>
        <c:delete val="0"/>
        <c:axPos val="b"/>
        <c:numFmt formatCode="@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965824"/>
        <c:crosses val="autoZero"/>
        <c:auto val="1"/>
        <c:lblAlgn val="ctr"/>
        <c:lblOffset val="100"/>
        <c:noMultiLvlLbl val="0"/>
      </c:catAx>
      <c:valAx>
        <c:axId val="125965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201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cs-CZ" b="1">
                <a:solidFill>
                  <a:schemeClr val="tx1"/>
                </a:solidFill>
              </a:rPr>
              <a:t>Královéhradecký kraj - R číslo</a:t>
            </a:r>
            <a:r>
              <a:rPr lang="cs-CZ" b="1" baseline="0">
                <a:solidFill>
                  <a:schemeClr val="tx1"/>
                </a:solidFill>
              </a:rPr>
              <a:t> podle Institutu R. Kocha</a:t>
            </a:r>
            <a:endParaRPr lang="cs-CZ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'GRAF KRAJ'!$BD$296:$BD$369</c:f>
              <c:strCache>
                <c:ptCount val="74"/>
                <c:pt idx="0">
                  <c:v>1.1.</c:v>
                </c:pt>
                <c:pt idx="1">
                  <c:v>2.1.</c:v>
                </c:pt>
                <c:pt idx="2">
                  <c:v>3.1.</c:v>
                </c:pt>
                <c:pt idx="3">
                  <c:v>4.1.</c:v>
                </c:pt>
                <c:pt idx="4">
                  <c:v>5.1.</c:v>
                </c:pt>
                <c:pt idx="5">
                  <c:v>6.1.</c:v>
                </c:pt>
                <c:pt idx="6">
                  <c:v>7.1.</c:v>
                </c:pt>
                <c:pt idx="7">
                  <c:v>8.1.</c:v>
                </c:pt>
                <c:pt idx="8">
                  <c:v>9.1.</c:v>
                </c:pt>
                <c:pt idx="9">
                  <c:v>10.1.</c:v>
                </c:pt>
                <c:pt idx="10">
                  <c:v>11.1.</c:v>
                </c:pt>
                <c:pt idx="11">
                  <c:v>12.1.</c:v>
                </c:pt>
                <c:pt idx="12">
                  <c:v>13.1.</c:v>
                </c:pt>
                <c:pt idx="13">
                  <c:v>14.1.</c:v>
                </c:pt>
                <c:pt idx="14">
                  <c:v>15.1.</c:v>
                </c:pt>
                <c:pt idx="15">
                  <c:v>16.1.</c:v>
                </c:pt>
                <c:pt idx="16">
                  <c:v>17.1.</c:v>
                </c:pt>
                <c:pt idx="17">
                  <c:v>18.1.</c:v>
                </c:pt>
                <c:pt idx="18">
                  <c:v>19.1.</c:v>
                </c:pt>
                <c:pt idx="19">
                  <c:v>20.1.</c:v>
                </c:pt>
                <c:pt idx="20">
                  <c:v>21.1.</c:v>
                </c:pt>
                <c:pt idx="21">
                  <c:v>22.1.</c:v>
                </c:pt>
                <c:pt idx="22">
                  <c:v>23.1.</c:v>
                </c:pt>
                <c:pt idx="23">
                  <c:v>24.1.</c:v>
                </c:pt>
                <c:pt idx="24">
                  <c:v>25.1.</c:v>
                </c:pt>
                <c:pt idx="25">
                  <c:v>26.1.</c:v>
                </c:pt>
                <c:pt idx="26">
                  <c:v>27.1.</c:v>
                </c:pt>
                <c:pt idx="27">
                  <c:v>28.1.</c:v>
                </c:pt>
                <c:pt idx="28">
                  <c:v>29.1.</c:v>
                </c:pt>
                <c:pt idx="29">
                  <c:v>30.1.</c:v>
                </c:pt>
                <c:pt idx="30">
                  <c:v>31.1.</c:v>
                </c:pt>
                <c:pt idx="31">
                  <c:v>1.2.</c:v>
                </c:pt>
                <c:pt idx="32">
                  <c:v>2.2.</c:v>
                </c:pt>
                <c:pt idx="33">
                  <c:v>3.2.</c:v>
                </c:pt>
                <c:pt idx="34">
                  <c:v>4.2.</c:v>
                </c:pt>
                <c:pt idx="35">
                  <c:v>5.2.</c:v>
                </c:pt>
                <c:pt idx="36">
                  <c:v>6.2.</c:v>
                </c:pt>
                <c:pt idx="37">
                  <c:v>7.2.</c:v>
                </c:pt>
                <c:pt idx="38">
                  <c:v>8.2.</c:v>
                </c:pt>
                <c:pt idx="39">
                  <c:v>9.2.</c:v>
                </c:pt>
                <c:pt idx="40">
                  <c:v>10.2.</c:v>
                </c:pt>
                <c:pt idx="41">
                  <c:v>11.2.</c:v>
                </c:pt>
                <c:pt idx="42">
                  <c:v>12.2.</c:v>
                </c:pt>
                <c:pt idx="43">
                  <c:v>13.2.</c:v>
                </c:pt>
                <c:pt idx="44">
                  <c:v>14.2.</c:v>
                </c:pt>
                <c:pt idx="45">
                  <c:v>15.2.</c:v>
                </c:pt>
                <c:pt idx="46">
                  <c:v>16.2.</c:v>
                </c:pt>
                <c:pt idx="47">
                  <c:v>17.2.</c:v>
                </c:pt>
                <c:pt idx="48">
                  <c:v>18.2.</c:v>
                </c:pt>
                <c:pt idx="49">
                  <c:v>19.2.</c:v>
                </c:pt>
                <c:pt idx="50">
                  <c:v>20.2.</c:v>
                </c:pt>
                <c:pt idx="51">
                  <c:v>21.2.</c:v>
                </c:pt>
                <c:pt idx="52">
                  <c:v>22.2.</c:v>
                </c:pt>
                <c:pt idx="53">
                  <c:v>23.2.</c:v>
                </c:pt>
                <c:pt idx="54">
                  <c:v>24.2.</c:v>
                </c:pt>
                <c:pt idx="55">
                  <c:v>25.2.</c:v>
                </c:pt>
                <c:pt idx="56">
                  <c:v>26.2.</c:v>
                </c:pt>
                <c:pt idx="57">
                  <c:v>27.2.</c:v>
                </c:pt>
                <c:pt idx="58">
                  <c:v>28.2.</c:v>
                </c:pt>
                <c:pt idx="59">
                  <c:v>1.3.</c:v>
                </c:pt>
                <c:pt idx="60">
                  <c:v>2.3.</c:v>
                </c:pt>
                <c:pt idx="61">
                  <c:v>3.3.</c:v>
                </c:pt>
                <c:pt idx="62">
                  <c:v>4.3.</c:v>
                </c:pt>
                <c:pt idx="63">
                  <c:v>5.3.</c:v>
                </c:pt>
                <c:pt idx="64">
                  <c:v>6.3.</c:v>
                </c:pt>
                <c:pt idx="65">
                  <c:v>7.3.</c:v>
                </c:pt>
                <c:pt idx="66">
                  <c:v>8.3.</c:v>
                </c:pt>
                <c:pt idx="67">
                  <c:v>9.3.</c:v>
                </c:pt>
                <c:pt idx="68">
                  <c:v>10.3.</c:v>
                </c:pt>
                <c:pt idx="69">
                  <c:v>11.3.</c:v>
                </c:pt>
                <c:pt idx="70">
                  <c:v>12.3.</c:v>
                </c:pt>
                <c:pt idx="71">
                  <c:v>13.3.</c:v>
                </c:pt>
                <c:pt idx="72">
                  <c:v>14.3.</c:v>
                </c:pt>
                <c:pt idx="73">
                  <c:v>15.3.</c:v>
                </c:pt>
              </c:strCache>
            </c:strRef>
          </c:cat>
          <c:val>
            <c:numRef>
              <c:f>'GRAF KRAJ'!$BF$296:$BF$369</c:f>
              <c:numCache>
                <c:formatCode>0.00</c:formatCode>
                <c:ptCount val="74"/>
                <c:pt idx="0">
                  <c:v>1.5155086848635235</c:v>
                </c:pt>
                <c:pt idx="1">
                  <c:v>1.4508493455861877</c:v>
                </c:pt>
                <c:pt idx="2">
                  <c:v>1.3594150846587993</c:v>
                </c:pt>
                <c:pt idx="3">
                  <c:v>1.2725371747211895</c:v>
                </c:pt>
                <c:pt idx="4">
                  <c:v>1.1797197032151689</c:v>
                </c:pt>
                <c:pt idx="5">
                  <c:v>1.174785100286533</c:v>
                </c:pt>
                <c:pt idx="6">
                  <c:v>1.1660268714011517</c:v>
                </c:pt>
                <c:pt idx="7">
                  <c:v>1.3244008303453483</c:v>
                </c:pt>
                <c:pt idx="8">
                  <c:v>1.2704035055687419</c:v>
                </c:pt>
                <c:pt idx="9">
                  <c:v>1.1995108315863032</c:v>
                </c:pt>
                <c:pt idx="10">
                  <c:v>1.148432055749129</c:v>
                </c:pt>
                <c:pt idx="11">
                  <c:v>1.0067489711934157</c:v>
                </c:pt>
                <c:pt idx="12">
                  <c:v>0.82787118837275575</c:v>
                </c:pt>
                <c:pt idx="13">
                  <c:v>0.78355849382006326</c:v>
                </c:pt>
                <c:pt idx="14">
                  <c:v>0.75036411302068162</c:v>
                </c:pt>
                <c:pt idx="15">
                  <c:v>0.77685072815533984</c:v>
                </c:pt>
                <c:pt idx="16">
                  <c:v>0.8204708960104643</c:v>
                </c:pt>
                <c:pt idx="17">
                  <c:v>0.85989672977624787</c:v>
                </c:pt>
                <c:pt idx="18">
                  <c:v>0.93855465884079237</c:v>
                </c:pt>
                <c:pt idx="19">
                  <c:v>1.0050465838509317</c:v>
                </c:pt>
                <c:pt idx="20">
                  <c:v>1.0029291154071471</c:v>
                </c:pt>
                <c:pt idx="21">
                  <c:v>1.0444400159426066</c:v>
                </c:pt>
                <c:pt idx="22">
                  <c:v>1.0396317053642914</c:v>
                </c:pt>
                <c:pt idx="23">
                  <c:v>1.0189564197772132</c:v>
                </c:pt>
                <c:pt idx="24">
                  <c:v>1.0040556199304751</c:v>
                </c:pt>
                <c:pt idx="25">
                  <c:v>0.99805295950155759</c:v>
                </c:pt>
                <c:pt idx="26">
                  <c:v>0.98416332760923486</c:v>
                </c:pt>
                <c:pt idx="27">
                  <c:v>1.019638043896804</c:v>
                </c:pt>
                <c:pt idx="28">
                  <c:v>1.0113156885308785</c:v>
                </c:pt>
                <c:pt idx="29">
                  <c:v>1.0017311021350259</c:v>
                </c:pt>
                <c:pt idx="30">
                  <c:v>1.0154116269996099</c:v>
                </c:pt>
                <c:pt idx="31">
                  <c:v>1.0205506010081427</c:v>
                </c:pt>
                <c:pt idx="32">
                  <c:v>1.0249244712990937</c:v>
                </c:pt>
                <c:pt idx="33">
                  <c:v>1.0375497819078323</c:v>
                </c:pt>
                <c:pt idx="34">
                  <c:v>1.0579877112135176</c:v>
                </c:pt>
                <c:pt idx="35">
                  <c:v>1.0749279538904899</c:v>
                </c:pt>
                <c:pt idx="36">
                  <c:v>1.0786474164133739</c:v>
                </c:pt>
                <c:pt idx="37">
                  <c:v>1.0416359616801769</c:v>
                </c:pt>
                <c:pt idx="38">
                  <c:v>1.0378358618168524</c:v>
                </c:pt>
                <c:pt idx="39">
                  <c:v>1.0177858439201453</c:v>
                </c:pt>
                <c:pt idx="40">
                  <c:v>1.0117962466487935</c:v>
                </c:pt>
                <c:pt idx="41">
                  <c:v>0.99559704121169423</c:v>
                </c:pt>
                <c:pt idx="42">
                  <c:v>0.98284400424478247</c:v>
                </c:pt>
                <c:pt idx="43">
                  <c:v>0.97375836562169782</c:v>
                </c:pt>
                <c:pt idx="44">
                  <c:v>0.97842368045649075</c:v>
                </c:pt>
                <c:pt idx="45">
                  <c:v>0.97191308956014844</c:v>
                </c:pt>
                <c:pt idx="46">
                  <c:v>0.97611887493366356</c:v>
                </c:pt>
                <c:pt idx="47">
                  <c:v>0.99514126327154939</c:v>
                </c:pt>
                <c:pt idx="48">
                  <c:v>1.0104901428829807</c:v>
                </c:pt>
                <c:pt idx="49">
                  <c:v>1.0280663386185529</c:v>
                </c:pt>
                <c:pt idx="50">
                  <c:v>1.0405307161032351</c:v>
                </c:pt>
                <c:pt idx="51">
                  <c:v>1.0630663283798478</c:v>
                </c:pt>
                <c:pt idx="52">
                  <c:v>1.0772151898734177</c:v>
                </c:pt>
                <c:pt idx="53">
                  <c:v>1.0839448720243423</c:v>
                </c:pt>
                <c:pt idx="54">
                  <c:v>1.0657684807658216</c:v>
                </c:pt>
                <c:pt idx="55">
                  <c:v>1.040698689956332</c:v>
                </c:pt>
                <c:pt idx="56">
                  <c:v>1.0296624616433685</c:v>
                </c:pt>
                <c:pt idx="57">
                  <c:v>1.0129259694477086</c:v>
                </c:pt>
                <c:pt idx="58">
                  <c:v>0.9829920739762219</c:v>
                </c:pt>
                <c:pt idx="59">
                  <c:v>0.97188955422488355</c:v>
                </c:pt>
                <c:pt idx="60">
                  <c:v>0.94763343403826783</c:v>
                </c:pt>
                <c:pt idx="61">
                  <c:v>0.91572847682119207</c:v>
                </c:pt>
                <c:pt idx="62">
                  <c:v>0.89691746768312897</c:v>
                </c:pt>
                <c:pt idx="63">
                  <c:v>0.88711573996304383</c:v>
                </c:pt>
                <c:pt idx="64">
                  <c:v>0.88139654287181246</c:v>
                </c:pt>
                <c:pt idx="65">
                  <c:v>0.8921360255047821</c:v>
                </c:pt>
                <c:pt idx="66">
                  <c:v>0.85536069426866757</c:v>
                </c:pt>
                <c:pt idx="67">
                  <c:v>0.84571322985957131</c:v>
                </c:pt>
                <c:pt idx="68">
                  <c:v>0.82957773149024805</c:v>
                </c:pt>
                <c:pt idx="69">
                  <c:v>0.80970873786407771</c:v>
                </c:pt>
                <c:pt idx="70">
                  <c:v>0.76950565812983918</c:v>
                </c:pt>
                <c:pt idx="71">
                  <c:v>0.79158740224054114</c:v>
                </c:pt>
                <c:pt idx="72">
                  <c:v>0.79069259340179154</c:v>
                </c:pt>
                <c:pt idx="73">
                  <c:v>0.77973065510157502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14E-469E-A83A-498E79DAD7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1758848"/>
        <c:axId val="101760384"/>
      </c:lineChart>
      <c:catAx>
        <c:axId val="101758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1760384"/>
        <c:crosses val="autoZero"/>
        <c:auto val="1"/>
        <c:lblAlgn val="ctr"/>
        <c:lblOffset val="100"/>
        <c:noMultiLvlLbl val="0"/>
      </c:catAx>
      <c:valAx>
        <c:axId val="101760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1758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cs-CZ" sz="1200" b="1" i="0" baseline="0">
                <a:solidFill>
                  <a:schemeClr val="tx1"/>
                </a:solidFill>
              </a:rPr>
              <a:t>Královéhradecký kraj - okresy - denní počty nových případů</a:t>
            </a:r>
            <a:endParaRPr lang="cs-CZ" sz="1200">
              <a:solidFill>
                <a:schemeClr val="tx1"/>
              </a:solidFill>
            </a:endParaRPr>
          </a:p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cs-CZ" sz="1200" b="1" i="0" baseline="0">
                <a:solidFill>
                  <a:schemeClr val="tx1"/>
                </a:solidFill>
              </a:rPr>
              <a:t>přepočet na 100 tis. obyvatel</a:t>
            </a:r>
            <a:endParaRPr lang="cs-CZ" sz="1200">
              <a:solidFill>
                <a:schemeClr val="tx1"/>
              </a:solidFill>
            </a:endParaRPr>
          </a:p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cs-CZ" sz="1200" b="1" i="0" baseline="0">
                <a:solidFill>
                  <a:schemeClr val="tx1"/>
                </a:solidFill>
              </a:rPr>
              <a:t>KHS KHK</a:t>
            </a:r>
            <a:endParaRPr lang="cs-CZ" sz="120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8558500940093522"/>
          <c:y val="1.720158647257471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5.9552862259245914E-2"/>
          <c:y val="1.8913635279061241E-2"/>
          <c:w val="0.92801977972061911"/>
          <c:h val="0.700307232178386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'GRAFY - OKRESY'!$M$128</c:f>
              <c:strCache>
                <c:ptCount val="1"/>
                <c:pt idx="0">
                  <c:v>15.2.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OKRESY'!$N$128:$R$128</c:f>
              <c:numCache>
                <c:formatCode>#,##0</c:formatCode>
                <c:ptCount val="5"/>
                <c:pt idx="0">
                  <c:v>204.52511824108399</c:v>
                </c:pt>
                <c:pt idx="1">
                  <c:v>191.14248235367606</c:v>
                </c:pt>
                <c:pt idx="2">
                  <c:v>122.77415013004966</c:v>
                </c:pt>
                <c:pt idx="3">
                  <c:v>148.64643563483367</c:v>
                </c:pt>
                <c:pt idx="4">
                  <c:v>208.51345166047906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6D-487A-AF8D-B9FBFE5DF721}"/>
            </c:ext>
          </c:extLst>
        </c:ser>
        <c:ser>
          <c:idx val="1"/>
          <c:order val="1"/>
          <c:tx>
            <c:strRef>
              <c:f>'GRAFY - OKRESY'!$M$129</c:f>
              <c:strCache>
                <c:ptCount val="1"/>
                <c:pt idx="0">
                  <c:v>16.2.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OKRESY'!$N$129:$R$129</c:f>
              <c:numCache>
                <c:formatCode>#,##0</c:formatCode>
                <c:ptCount val="5"/>
                <c:pt idx="0">
                  <c:v>147.30678159030452</c:v>
                </c:pt>
                <c:pt idx="1">
                  <c:v>173.65232056967955</c:v>
                </c:pt>
                <c:pt idx="2">
                  <c:v>178.24987722584987</c:v>
                </c:pt>
                <c:pt idx="3">
                  <c:v>193.9961956590202</c:v>
                </c:pt>
                <c:pt idx="4">
                  <c:v>196.6468324602892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6D-487A-AF8D-B9FBFE5DF721}"/>
            </c:ext>
          </c:extLst>
        </c:ser>
        <c:ser>
          <c:idx val="2"/>
          <c:order val="2"/>
          <c:tx>
            <c:strRef>
              <c:f>'GRAFY - OKRESY'!$M$130</c:f>
              <c:strCache>
                <c:ptCount val="1"/>
                <c:pt idx="0">
                  <c:v>17.2.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OKRESY'!$N$130:$R$130</c:f>
              <c:numCache>
                <c:formatCode>#,##0</c:formatCode>
                <c:ptCount val="5"/>
                <c:pt idx="0">
                  <c:v>160.69830718942313</c:v>
                </c:pt>
                <c:pt idx="1">
                  <c:v>173.65232056967955</c:v>
                </c:pt>
                <c:pt idx="2">
                  <c:v>205.53302169919425</c:v>
                </c:pt>
                <c:pt idx="3">
                  <c:v>131.01041784764999</c:v>
                </c:pt>
                <c:pt idx="4">
                  <c:v>233.09430571801522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F6D-487A-AF8D-B9FBFE5DF721}"/>
            </c:ext>
          </c:extLst>
        </c:ser>
        <c:ser>
          <c:idx val="3"/>
          <c:order val="3"/>
          <c:tx>
            <c:strRef>
              <c:f>'GRAFY - OKRESY'!$M$131</c:f>
              <c:strCache>
                <c:ptCount val="1"/>
                <c:pt idx="0">
                  <c:v>18.2.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OKRESY'!$N$131:$R$131</c:f>
              <c:numCache>
                <c:formatCode>#,##0</c:formatCode>
                <c:ptCount val="5"/>
                <c:pt idx="0">
                  <c:v>149.74160442650791</c:v>
                </c:pt>
                <c:pt idx="1">
                  <c:v>151.16496970454119</c:v>
                </c:pt>
                <c:pt idx="2">
                  <c:v>167.33661943651211</c:v>
                </c:pt>
                <c:pt idx="3">
                  <c:v>185.17818676542836</c:v>
                </c:pt>
                <c:pt idx="4">
                  <c:v>210.20868297479191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F6D-487A-AF8D-B9FBFE5DF721}"/>
            </c:ext>
          </c:extLst>
        </c:ser>
        <c:ser>
          <c:idx val="4"/>
          <c:order val="4"/>
          <c:tx>
            <c:strRef>
              <c:f>'GRAFY - OKRESY'!$M$132</c:f>
              <c:strCache>
                <c:ptCount val="1"/>
                <c:pt idx="0">
                  <c:v>19.2.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OKRESY'!$N$132:$R$132</c:f>
              <c:numCache>
                <c:formatCode>#,##0</c:formatCode>
                <c:ptCount val="5"/>
                <c:pt idx="0">
                  <c:v>160.08960148037229</c:v>
                </c:pt>
                <c:pt idx="1">
                  <c:v>118.68324067711912</c:v>
                </c:pt>
                <c:pt idx="2">
                  <c:v>193.71032576074501</c:v>
                </c:pt>
                <c:pt idx="3">
                  <c:v>153.68529785974326</c:v>
                </c:pt>
                <c:pt idx="4">
                  <c:v>134.77088948787062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F6D-487A-AF8D-B9FBFE5DF721}"/>
            </c:ext>
          </c:extLst>
        </c:ser>
        <c:ser>
          <c:idx val="5"/>
          <c:order val="5"/>
          <c:tx>
            <c:strRef>
              <c:f>'GRAFY - OKRESY'!$M$133</c:f>
              <c:strCache>
                <c:ptCount val="1"/>
                <c:pt idx="0">
                  <c:v>20.2.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OKRESY'!$N$133:$R$133</c:f>
              <c:numCache>
                <c:formatCode>#,##0</c:formatCode>
                <c:ptCount val="5"/>
                <c:pt idx="0">
                  <c:v>101.65385341149114</c:v>
                </c:pt>
                <c:pt idx="1">
                  <c:v>47.473296270847648</c:v>
                </c:pt>
                <c:pt idx="2">
                  <c:v>154.60448534895141</c:v>
                </c:pt>
                <c:pt idx="3">
                  <c:v>124.71184006651298</c:v>
                </c:pt>
                <c:pt idx="4">
                  <c:v>59.333096000949332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F6D-487A-AF8D-B9FBFE5DF721}"/>
            </c:ext>
          </c:extLst>
        </c:ser>
        <c:ser>
          <c:idx val="6"/>
          <c:order val="6"/>
          <c:tx>
            <c:strRef>
              <c:f>'GRAFY - OKRESY'!$M$134</c:f>
              <c:strCache>
                <c:ptCount val="1"/>
                <c:pt idx="0">
                  <c:v>21.2.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OKRESY'!$N$134:$R$134</c:f>
              <c:numCache>
                <c:formatCode>#,##0</c:formatCode>
                <c:ptCount val="5"/>
                <c:pt idx="0">
                  <c:v>103.47997053864368</c:v>
                </c:pt>
                <c:pt idx="1">
                  <c:v>117.43394340683366</c:v>
                </c:pt>
                <c:pt idx="2">
                  <c:v>150.96673275250549</c:v>
                </c:pt>
                <c:pt idx="3">
                  <c:v>86.920373379690872</c:v>
                </c:pt>
                <c:pt idx="4">
                  <c:v>55.942633372323655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F6D-487A-AF8D-B9FBFE5DF721}"/>
            </c:ext>
          </c:extLst>
        </c:ser>
        <c:ser>
          <c:idx val="7"/>
          <c:order val="7"/>
          <c:tx>
            <c:strRef>
              <c:f>'GRAFY - OKRESY'!$M$135</c:f>
              <c:strCache>
                <c:ptCount val="1"/>
                <c:pt idx="0">
                  <c:v>22.2.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OKRESY'!$N$135:$R$135</c:f>
              <c:numCache>
                <c:formatCode>#,##0</c:formatCode>
                <c:ptCount val="5"/>
                <c:pt idx="0">
                  <c:v>238.00393223888048</c:v>
                </c:pt>
                <c:pt idx="1">
                  <c:v>222.37491411081265</c:v>
                </c:pt>
                <c:pt idx="2">
                  <c:v>179.15931537496135</c:v>
                </c:pt>
                <c:pt idx="3">
                  <c:v>159.98387564088029</c:v>
                </c:pt>
                <c:pt idx="4">
                  <c:v>157.65651223109393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F6D-487A-AF8D-B9FBFE5DF721}"/>
            </c:ext>
          </c:extLst>
        </c:ser>
        <c:ser>
          <c:idx val="8"/>
          <c:order val="8"/>
          <c:tx>
            <c:strRef>
              <c:f>'GRAFY - OKRESY'!$M$136</c:f>
              <c:strCache>
                <c:ptCount val="1"/>
                <c:pt idx="0">
                  <c:v>23.2.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OKRESY'!$N$136:$R$136</c:f>
              <c:numCache>
                <c:formatCode>#,##0</c:formatCode>
                <c:ptCount val="5"/>
                <c:pt idx="0">
                  <c:v>208.17735249538904</c:v>
                </c:pt>
                <c:pt idx="1">
                  <c:v>193.64107689424699</c:v>
                </c:pt>
                <c:pt idx="2">
                  <c:v>192.80088761163353</c:v>
                </c:pt>
                <c:pt idx="3">
                  <c:v>191.47676454656539</c:v>
                </c:pt>
                <c:pt idx="4">
                  <c:v>170.37074708844023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F6D-487A-AF8D-B9FBFE5DF721}"/>
            </c:ext>
          </c:extLst>
        </c:ser>
        <c:ser>
          <c:idx val="9"/>
          <c:order val="9"/>
          <c:tx>
            <c:strRef>
              <c:f>'GRAFY - OKRESY'!$M$137</c:f>
              <c:strCache>
                <c:ptCount val="1"/>
                <c:pt idx="0">
                  <c:v>24.2.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OKRESY'!$N$137:$R$137</c:f>
              <c:numCache>
                <c:formatCode>#,##0</c:formatCode>
                <c:ptCount val="5"/>
                <c:pt idx="0">
                  <c:v>182.61171271525356</c:v>
                </c:pt>
                <c:pt idx="1">
                  <c:v>217.37772502967081</c:v>
                </c:pt>
                <c:pt idx="2">
                  <c:v>186.43482056785319</c:v>
                </c:pt>
                <c:pt idx="3">
                  <c:v>151.16586674728848</c:v>
                </c:pt>
                <c:pt idx="4">
                  <c:v>139.85658343080914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F6D-487A-AF8D-B9FBFE5DF721}"/>
            </c:ext>
          </c:extLst>
        </c:ser>
        <c:ser>
          <c:idx val="10"/>
          <c:order val="10"/>
          <c:tx>
            <c:strRef>
              <c:f>'GRAFY - OKRESY'!$M$138</c:f>
              <c:strCache>
                <c:ptCount val="1"/>
                <c:pt idx="0">
                  <c:v>25.2.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OKRESY'!$N$138:$R$138</c:f>
              <c:numCache>
                <c:formatCode>#,##0</c:formatCode>
                <c:ptCount val="5"/>
                <c:pt idx="0">
                  <c:v>168.61148140708411</c:v>
                </c:pt>
                <c:pt idx="1">
                  <c:v>188.64388781310512</c:v>
                </c:pt>
                <c:pt idx="2">
                  <c:v>167.33661943651211</c:v>
                </c:pt>
                <c:pt idx="3">
                  <c:v>185.17818676542836</c:v>
                </c:pt>
                <c:pt idx="4">
                  <c:v>112.73288240180372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F6D-487A-AF8D-B9FBFE5DF721}"/>
            </c:ext>
          </c:extLst>
        </c:ser>
        <c:ser>
          <c:idx val="11"/>
          <c:order val="11"/>
          <c:tx>
            <c:strRef>
              <c:f>'GRAFY - OKRESY'!$M$139</c:f>
              <c:strCache>
                <c:ptCount val="1"/>
                <c:pt idx="0">
                  <c:v>26.2.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OKRESY'!$N$139:$R$139</c:f>
              <c:numCache>
                <c:formatCode>#,##0</c:formatCode>
                <c:ptCount val="5"/>
                <c:pt idx="0">
                  <c:v>151.56772155366045</c:v>
                </c:pt>
                <c:pt idx="1">
                  <c:v>206.13404959710164</c:v>
                </c:pt>
                <c:pt idx="2">
                  <c:v>206.44245984830573</c:v>
                </c:pt>
                <c:pt idx="3">
                  <c:v>168.80188453447212</c:v>
                </c:pt>
                <c:pt idx="4">
                  <c:v>134.77088948787062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3F6D-487A-AF8D-B9FBFE5DF721}"/>
            </c:ext>
          </c:extLst>
        </c:ser>
        <c:ser>
          <c:idx val="12"/>
          <c:order val="12"/>
          <c:tx>
            <c:strRef>
              <c:f>'GRAFY - OKRESY'!$M$140</c:f>
              <c:strCache>
                <c:ptCount val="1"/>
                <c:pt idx="0">
                  <c:v>27.2.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OKRESY'!$N$140:$R$140</c:f>
              <c:numCache>
                <c:formatCode>#,##0</c:formatCode>
                <c:ptCount val="5"/>
                <c:pt idx="0">
                  <c:v>112.61055617440636</c:v>
                </c:pt>
                <c:pt idx="1">
                  <c:v>66.212755325129621</c:v>
                </c:pt>
                <c:pt idx="2">
                  <c:v>122.77415013004966</c:v>
                </c:pt>
                <c:pt idx="3">
                  <c:v>114.63411561669375</c:v>
                </c:pt>
                <c:pt idx="4">
                  <c:v>62.723558629575002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F6D-487A-AF8D-B9FBFE5DF721}"/>
            </c:ext>
          </c:extLst>
        </c:ser>
        <c:ser>
          <c:idx val="13"/>
          <c:order val="13"/>
          <c:tx>
            <c:strRef>
              <c:f>'GRAFY - OKRESY'!$M$141</c:f>
              <c:strCache>
                <c:ptCount val="1"/>
                <c:pt idx="0">
                  <c:v>28.2.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OKRESY'!$N$141:$R$141</c:f>
              <c:numCache>
                <c:formatCode>#,##0</c:formatCode>
                <c:ptCount val="5"/>
                <c:pt idx="0">
                  <c:v>87.044916394270857</c:v>
                </c:pt>
                <c:pt idx="1">
                  <c:v>103.69167343369355</c:v>
                </c:pt>
                <c:pt idx="2">
                  <c:v>125.50246457738409</c:v>
                </c:pt>
                <c:pt idx="3">
                  <c:v>94.47866671705529</c:v>
                </c:pt>
                <c:pt idx="4">
                  <c:v>38.142704572038852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3F6D-487A-AF8D-B9FBFE5DF721}"/>
            </c:ext>
          </c:extLst>
        </c:ser>
        <c:ser>
          <c:idx val="14"/>
          <c:order val="14"/>
          <c:tx>
            <c:strRef>
              <c:f>'GRAFY - OKRESY'!$M$142</c:f>
              <c:strCache>
                <c:ptCount val="1"/>
                <c:pt idx="0">
                  <c:v>1.3.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OKRESY'!$N$142:$R$142</c:f>
              <c:numCache>
                <c:formatCode>#,##0</c:formatCode>
                <c:ptCount val="5"/>
                <c:pt idx="0">
                  <c:v>245.30840074749062</c:v>
                </c:pt>
                <c:pt idx="1">
                  <c:v>172.40302329939408</c:v>
                </c:pt>
                <c:pt idx="2">
                  <c:v>167.33661943651211</c:v>
                </c:pt>
                <c:pt idx="3">
                  <c:v>153.68529785974326</c:v>
                </c:pt>
                <c:pt idx="4">
                  <c:v>103.40911017308312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F6D-487A-AF8D-B9FBFE5DF721}"/>
            </c:ext>
          </c:extLst>
        </c:ser>
        <c:ser>
          <c:idx val="15"/>
          <c:order val="15"/>
          <c:tx>
            <c:strRef>
              <c:f>'GRAFY - OKRESY'!$M$143</c:f>
              <c:strCache>
                <c:ptCount val="1"/>
                <c:pt idx="0">
                  <c:v>2.3.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OKRESY'!$N$143:$R$143</c:f>
              <c:numCache>
                <c:formatCode>#,##0</c:formatCode>
                <c:ptCount val="5"/>
                <c:pt idx="0">
                  <c:v>162.52442431657568</c:v>
                </c:pt>
                <c:pt idx="1">
                  <c:v>207.3833468673871</c:v>
                </c:pt>
                <c:pt idx="2">
                  <c:v>158.24223794539733</c:v>
                </c:pt>
                <c:pt idx="3">
                  <c:v>162.5033067533351</c:v>
                </c:pt>
                <c:pt idx="4">
                  <c:v>109.34241977317805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3F6D-487A-AF8D-B9FBFE5DF721}"/>
            </c:ext>
          </c:extLst>
        </c:ser>
        <c:ser>
          <c:idx val="16"/>
          <c:order val="16"/>
          <c:tx>
            <c:strRef>
              <c:f>'GRAFY - OKRESY'!$M$144</c:f>
              <c:strCache>
                <c:ptCount val="1"/>
                <c:pt idx="0">
                  <c:v>3.3.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OKRESY'!$N$144:$R$144</c:f>
              <c:numCache>
                <c:formatCode>#,##0</c:formatCode>
                <c:ptCount val="5"/>
                <c:pt idx="0">
                  <c:v>143.65454733599947</c:v>
                </c:pt>
                <c:pt idx="1">
                  <c:v>184.89599600224872</c:v>
                </c:pt>
                <c:pt idx="2">
                  <c:v>174.61212462940395</c:v>
                </c:pt>
                <c:pt idx="3">
                  <c:v>167.54216897824472</c:v>
                </c:pt>
                <c:pt idx="4">
                  <c:v>118.66619200189866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F6D-487A-AF8D-B9FBFE5DF721}"/>
            </c:ext>
          </c:extLst>
        </c:ser>
        <c:ser>
          <c:idx val="17"/>
          <c:order val="17"/>
          <c:tx>
            <c:strRef>
              <c:f>'GRAFY - OKRESY'!$M$145</c:f>
              <c:strCache>
                <c:ptCount val="1"/>
                <c:pt idx="0">
                  <c:v>4.3.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OKRESY'!$N$145:$R$145</c:f>
              <c:numCache>
                <c:formatCode>#,##0</c:formatCode>
                <c:ptCount val="5"/>
                <c:pt idx="0">
                  <c:v>136.95878453644016</c:v>
                </c:pt>
                <c:pt idx="1">
                  <c:v>203.6354550565307</c:v>
                </c:pt>
                <c:pt idx="2">
                  <c:v>144.60066570872516</c:v>
                </c:pt>
                <c:pt idx="3">
                  <c:v>161.24359119710769</c:v>
                </c:pt>
                <c:pt idx="4">
                  <c:v>83.066334401329058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3F6D-487A-AF8D-B9FBFE5DF721}"/>
            </c:ext>
          </c:extLst>
        </c:ser>
        <c:ser>
          <c:idx val="18"/>
          <c:order val="18"/>
          <c:tx>
            <c:strRef>
              <c:f>'GRAFY - OKRESY'!$M$146</c:f>
              <c:strCache>
                <c:ptCount val="1"/>
                <c:pt idx="0">
                  <c:v>5.3.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OKRESY'!$N$146:$R$146</c:f>
              <c:numCache>
                <c:formatCode>#,##0</c:formatCode>
                <c:ptCount val="5"/>
                <c:pt idx="0">
                  <c:v>140.61101879074525</c:v>
                </c:pt>
                <c:pt idx="1">
                  <c:v>221.12561684052721</c:v>
                </c:pt>
                <c:pt idx="2">
                  <c:v>161.87999054184326</c:v>
                </c:pt>
                <c:pt idx="3">
                  <c:v>125.97155562274038</c:v>
                </c:pt>
                <c:pt idx="4">
                  <c:v>99.171031887301027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3F6D-487A-AF8D-B9FBFE5DF721}"/>
            </c:ext>
          </c:extLst>
        </c:ser>
        <c:ser>
          <c:idx val="19"/>
          <c:order val="19"/>
          <c:tx>
            <c:strRef>
              <c:f>'GRAFY - OKRESY'!$M$147</c:f>
              <c:strCache>
                <c:ptCount val="1"/>
                <c:pt idx="0">
                  <c:v>6.3.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OKRESY'!$N$147:$R$147</c:f>
              <c:numCache>
                <c:formatCode>#,##0</c:formatCode>
                <c:ptCount val="5"/>
                <c:pt idx="0">
                  <c:v>85.218799267118328</c:v>
                </c:pt>
                <c:pt idx="1">
                  <c:v>48.722593541133115</c:v>
                </c:pt>
                <c:pt idx="2">
                  <c:v>106.40426344604303</c:v>
                </c:pt>
                <c:pt idx="3">
                  <c:v>80.621795598553845</c:v>
                </c:pt>
                <c:pt idx="4">
                  <c:v>39.837935886351694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3F6D-487A-AF8D-B9FBFE5DF721}"/>
            </c:ext>
          </c:extLst>
        </c:ser>
        <c:ser>
          <c:idx val="20"/>
          <c:order val="20"/>
          <c:tx>
            <c:strRef>
              <c:f>'GRAFY - OKRESY'!$M$148</c:f>
              <c:strCache>
                <c:ptCount val="1"/>
                <c:pt idx="0">
                  <c:v>7.3.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OKRESY'!$N$148:$R$148</c:f>
              <c:numCache>
                <c:formatCode>#,##0</c:formatCode>
                <c:ptCount val="5"/>
                <c:pt idx="0">
                  <c:v>70.609862249898043</c:v>
                </c:pt>
                <c:pt idx="1">
                  <c:v>81.204322568555185</c:v>
                </c:pt>
                <c:pt idx="2">
                  <c:v>70.936175630695359</c:v>
                </c:pt>
                <c:pt idx="3">
                  <c:v>103.29667561064711</c:v>
                </c:pt>
                <c:pt idx="4">
                  <c:v>25.428469714692572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3F6D-487A-AF8D-B9FBFE5DF721}"/>
            </c:ext>
          </c:extLst>
        </c:ser>
        <c:ser>
          <c:idx val="21"/>
          <c:order val="21"/>
          <c:tx>
            <c:strRef>
              <c:f>'GRAFY - OKRESY'!$M$149</c:f>
              <c:strCache>
                <c:ptCount val="1"/>
                <c:pt idx="0">
                  <c:v>8.3.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OKRESY'!$N$149:$R$149</c:f>
              <c:numCache>
                <c:formatCode>#,##0</c:formatCode>
                <c:ptCount val="5"/>
                <c:pt idx="0">
                  <c:v>143.04584162694863</c:v>
                </c:pt>
                <c:pt idx="1">
                  <c:v>154.91286151539759</c:v>
                </c:pt>
                <c:pt idx="2">
                  <c:v>104.58538714782007</c:v>
                </c:pt>
                <c:pt idx="3">
                  <c:v>118.41326228537596</c:v>
                </c:pt>
                <c:pt idx="4">
                  <c:v>80.523487429859799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3F6D-487A-AF8D-B9FBFE5DF721}"/>
            </c:ext>
          </c:extLst>
        </c:ser>
        <c:ser>
          <c:idx val="22"/>
          <c:order val="22"/>
          <c:tx>
            <c:strRef>
              <c:f>'GRAFY - OKRESY'!$M$150</c:f>
              <c:strCache>
                <c:ptCount val="1"/>
                <c:pt idx="0">
                  <c:v>9.3.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OKRESY'!$N$150:$R$150</c:f>
              <c:numCache>
                <c:formatCode>#,##0</c:formatCode>
                <c:ptCount val="5"/>
                <c:pt idx="0">
                  <c:v>124.17596464637242</c:v>
                </c:pt>
                <c:pt idx="1">
                  <c:v>202.38615778624524</c:v>
                </c:pt>
                <c:pt idx="2">
                  <c:v>124.59302642827261</c:v>
                </c:pt>
                <c:pt idx="3">
                  <c:v>163.7630223095625</c:v>
                </c:pt>
                <c:pt idx="4">
                  <c:v>66.11402125820068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3F6D-487A-AF8D-B9FBFE5DF721}"/>
            </c:ext>
          </c:extLst>
        </c:ser>
        <c:ser>
          <c:idx val="23"/>
          <c:order val="23"/>
          <c:tx>
            <c:strRef>
              <c:f>'GRAFY - OKRESY'!$M$151</c:f>
              <c:strCache>
                <c:ptCount val="1"/>
                <c:pt idx="0">
                  <c:v>10.3.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OKRESY'!$N$151:$R$151</c:f>
              <c:numCache>
                <c:formatCode>#,##0</c:formatCode>
                <c:ptCount val="5"/>
                <c:pt idx="0">
                  <c:v>105.91479337484706</c:v>
                </c:pt>
                <c:pt idx="1">
                  <c:v>191.14248235367606</c:v>
                </c:pt>
                <c:pt idx="2">
                  <c:v>119.13639753360374</c:v>
                </c:pt>
                <c:pt idx="3">
                  <c:v>148.64643563483367</c:v>
                </c:pt>
                <c:pt idx="4">
                  <c:v>65.266405601044269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3F6D-487A-AF8D-B9FBFE5DF721}"/>
            </c:ext>
          </c:extLst>
        </c:ser>
        <c:ser>
          <c:idx val="24"/>
          <c:order val="24"/>
          <c:tx>
            <c:strRef>
              <c:f>'GRAFY - OKRESY'!$M$152</c:f>
              <c:strCache>
                <c:ptCount val="1"/>
                <c:pt idx="0">
                  <c:v>11.3.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OKRESY'!$N$152:$R$152</c:f>
              <c:numCache>
                <c:formatCode>#,##0</c:formatCode>
                <c:ptCount val="5"/>
                <c:pt idx="0">
                  <c:v>97.392913448135232</c:v>
                </c:pt>
                <c:pt idx="1">
                  <c:v>138.67199700168655</c:v>
                </c:pt>
                <c:pt idx="2">
                  <c:v>100.03819640226268</c:v>
                </c:pt>
                <c:pt idx="3">
                  <c:v>128.49098673519518</c:v>
                </c:pt>
                <c:pt idx="4">
                  <c:v>66.961636915357104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3F6D-487A-AF8D-B9FBFE5DF721}"/>
            </c:ext>
          </c:extLst>
        </c:ser>
        <c:ser>
          <c:idx val="25"/>
          <c:order val="25"/>
          <c:tx>
            <c:strRef>
              <c:f>'GRAFY - OKRESY'!$M$153</c:f>
              <c:strCache>
                <c:ptCount val="1"/>
                <c:pt idx="0">
                  <c:v>12.3.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OKRESY'!$N$153:$R$153</c:f>
              <c:numCache>
                <c:formatCode>#,##0</c:formatCode>
                <c:ptCount val="5"/>
                <c:pt idx="0">
                  <c:v>96.175502030033542</c:v>
                </c:pt>
                <c:pt idx="1">
                  <c:v>122.43113248797552</c:v>
                </c:pt>
                <c:pt idx="2">
                  <c:v>85.487186016479015</c:v>
                </c:pt>
                <c:pt idx="3">
                  <c:v>113.37440006046634</c:v>
                </c:pt>
                <c:pt idx="4">
                  <c:v>58.485480343792908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3F6D-487A-AF8D-B9FBFE5DF721}"/>
            </c:ext>
          </c:extLst>
        </c:ser>
        <c:ser>
          <c:idx val="26"/>
          <c:order val="26"/>
          <c:tx>
            <c:strRef>
              <c:f>'GRAFY - OKRESY'!$M$154</c:f>
              <c:strCache>
                <c:ptCount val="1"/>
                <c:pt idx="0">
                  <c:v>13.3.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OKRESY'!$N$154:$R$154</c:f>
              <c:numCache>
                <c:formatCode>#,##0</c:formatCode>
                <c:ptCount val="5"/>
                <c:pt idx="0">
                  <c:v>51.131279560270997</c:v>
                </c:pt>
                <c:pt idx="1">
                  <c:v>17.490161783996502</c:v>
                </c:pt>
                <c:pt idx="2">
                  <c:v>70.026737481583879</c:v>
                </c:pt>
                <c:pt idx="3">
                  <c:v>73.063502261189427</c:v>
                </c:pt>
                <c:pt idx="4">
                  <c:v>36.447473257726017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3F6D-487A-AF8D-B9FBFE5DF721}"/>
            </c:ext>
          </c:extLst>
        </c:ser>
        <c:ser>
          <c:idx val="27"/>
          <c:order val="27"/>
          <c:tx>
            <c:strRef>
              <c:f>'GRAFY - OKRESY'!$M$155</c:f>
              <c:strCache>
                <c:ptCount val="1"/>
                <c:pt idx="0">
                  <c:v>14.3.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OKRESY'!$N$155:$R$155</c:f>
              <c:numCache>
                <c:formatCode>#,##0</c:formatCode>
                <c:ptCount val="5"/>
                <c:pt idx="0">
                  <c:v>48.696456724067616</c:v>
                </c:pt>
                <c:pt idx="1">
                  <c:v>102.44237616340808</c:v>
                </c:pt>
                <c:pt idx="2">
                  <c:v>31.830335218901762</c:v>
                </c:pt>
                <c:pt idx="3">
                  <c:v>45.349760024186537</c:v>
                </c:pt>
                <c:pt idx="4">
                  <c:v>10.171387885877028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3F6D-487A-AF8D-B9FBFE5DF721}"/>
            </c:ext>
          </c:extLst>
        </c:ser>
        <c:ser>
          <c:idx val="28"/>
          <c:order val="28"/>
          <c:tx>
            <c:strRef>
              <c:f>'GRAFY - OKRESY'!$M$156</c:f>
              <c:strCache>
                <c:ptCount val="1"/>
                <c:pt idx="0">
                  <c:v>15.3.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c:spPr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OKRESY'!$N$156:$R$156</c:f>
              <c:numCache>
                <c:formatCode>#,##0</c:formatCode>
                <c:ptCount val="5"/>
                <c:pt idx="0">
                  <c:v>126.6107874825758</c:v>
                </c:pt>
                <c:pt idx="1">
                  <c:v>104.940970703979</c:v>
                </c:pt>
                <c:pt idx="2">
                  <c:v>50.928536350242823</c:v>
                </c:pt>
                <c:pt idx="3">
                  <c:v>59.206631142687982</c:v>
                </c:pt>
                <c:pt idx="4">
                  <c:v>55.095017715167238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3F6D-487A-AF8D-B9FBFE5DF7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0"/>
        <c:overlap val="-27"/>
        <c:axId val="41177856"/>
        <c:axId val="41179392"/>
      </c:barChart>
      <c:catAx>
        <c:axId val="41177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11793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1179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1177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352430511900171"/>
          <c:y val="0.80822932257434765"/>
          <c:w val="0.72891076026069068"/>
          <c:h val="0.191770887806107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cs-CZ" sz="1000" b="1">
                <a:solidFill>
                  <a:schemeClr val="tx1"/>
                </a:solidFill>
              </a:rPr>
              <a:t>Královéhradecký kraj</a:t>
            </a:r>
          </a:p>
          <a:p>
            <a:pPr>
              <a:defRPr sz="1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cs-CZ" sz="1000" b="1">
                <a:solidFill>
                  <a:schemeClr val="tx1"/>
                </a:solidFill>
              </a:rPr>
              <a:t>počty nových pozitivních testů COVID-19 dle data odběru</a:t>
            </a:r>
            <a:r>
              <a:rPr lang="cs-CZ" sz="1000" b="1" baseline="0">
                <a:solidFill>
                  <a:schemeClr val="tx1"/>
                </a:solidFill>
              </a:rPr>
              <a:t> (7 denní klouzavý průměr)</a:t>
            </a:r>
          </a:p>
          <a:p>
            <a:pPr>
              <a:defRPr sz="1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cs-CZ" sz="1000" b="1" baseline="0">
                <a:solidFill>
                  <a:schemeClr val="tx1"/>
                </a:solidFill>
              </a:rPr>
              <a:t>počty z</a:t>
            </a:r>
            <a:r>
              <a:rPr lang="cs-CZ" sz="1000" b="1">
                <a:solidFill>
                  <a:schemeClr val="tx1"/>
                </a:solidFill>
              </a:rPr>
              <a:t>emřelých</a:t>
            </a:r>
            <a:r>
              <a:rPr lang="cs-CZ" sz="1000" b="1" baseline="0">
                <a:solidFill>
                  <a:schemeClr val="tx1"/>
                </a:solidFill>
              </a:rPr>
              <a:t> dle</a:t>
            </a:r>
            <a:r>
              <a:rPr lang="cs-CZ" sz="1000" b="1">
                <a:solidFill>
                  <a:schemeClr val="tx1"/>
                </a:solidFill>
              </a:rPr>
              <a:t> data úmrtí </a:t>
            </a:r>
            <a:r>
              <a:rPr lang="cs-CZ" sz="1000" b="1" i="0" u="none" strike="noStrike" baseline="0">
                <a:solidFill>
                  <a:schemeClr val="tx1"/>
                </a:solidFill>
              </a:rPr>
              <a:t>(7 denní klouzavý průměr)     KHS KHK</a:t>
            </a:r>
            <a:endParaRPr lang="en-US" sz="1000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7749533775972176E-2"/>
          <c:y val="0.19392725530210247"/>
          <c:w val="0.88458450618366746"/>
          <c:h val="0.58524086004400966"/>
        </c:manualLayout>
      </c:layout>
      <c:lineChart>
        <c:grouping val="standard"/>
        <c:varyColors val="0"/>
        <c:ser>
          <c:idx val="1"/>
          <c:order val="1"/>
          <c:tx>
            <c:strRef>
              <c:f>'GRAFY - OKRESY'!$BN$4</c:f>
              <c:strCache>
                <c:ptCount val="1"/>
                <c:pt idx="0">
                  <c:v>nové případy (7 denní klouzavý průměr)</c:v>
                </c:pt>
              </c:strCache>
            </c:strRef>
          </c:tx>
          <c:spPr>
            <a:ln w="508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'GRAFY - OKRESY'!$BE$5:$BE$155</c:f>
              <c:strCache>
                <c:ptCount val="151"/>
                <c:pt idx="0">
                  <c:v>15.10.</c:v>
                </c:pt>
                <c:pt idx="1">
                  <c:v>16.10.</c:v>
                </c:pt>
                <c:pt idx="2">
                  <c:v>17.10.</c:v>
                </c:pt>
                <c:pt idx="3">
                  <c:v>18.10.</c:v>
                </c:pt>
                <c:pt idx="4">
                  <c:v>19.10.</c:v>
                </c:pt>
                <c:pt idx="5">
                  <c:v>20.10.</c:v>
                </c:pt>
                <c:pt idx="6">
                  <c:v>21.10.</c:v>
                </c:pt>
                <c:pt idx="7">
                  <c:v>22.10.</c:v>
                </c:pt>
                <c:pt idx="8">
                  <c:v>23.10.</c:v>
                </c:pt>
                <c:pt idx="9">
                  <c:v>24.10.</c:v>
                </c:pt>
                <c:pt idx="10">
                  <c:v>25.10.</c:v>
                </c:pt>
                <c:pt idx="11">
                  <c:v>26.10.</c:v>
                </c:pt>
                <c:pt idx="12">
                  <c:v>27.10.</c:v>
                </c:pt>
                <c:pt idx="13">
                  <c:v>28.10.</c:v>
                </c:pt>
                <c:pt idx="14">
                  <c:v>30.10.</c:v>
                </c:pt>
                <c:pt idx="15">
                  <c:v>31.10.</c:v>
                </c:pt>
                <c:pt idx="16">
                  <c:v>1.11.</c:v>
                </c:pt>
                <c:pt idx="17">
                  <c:v>2.11.</c:v>
                </c:pt>
                <c:pt idx="18">
                  <c:v>3.11.</c:v>
                </c:pt>
                <c:pt idx="19">
                  <c:v>4.11.</c:v>
                </c:pt>
                <c:pt idx="20">
                  <c:v>5.11.</c:v>
                </c:pt>
                <c:pt idx="21">
                  <c:v>6.11.</c:v>
                </c:pt>
                <c:pt idx="22">
                  <c:v>7.11.</c:v>
                </c:pt>
                <c:pt idx="23">
                  <c:v>8.11.</c:v>
                </c:pt>
                <c:pt idx="24">
                  <c:v>9.11.</c:v>
                </c:pt>
                <c:pt idx="25">
                  <c:v>10.11.</c:v>
                </c:pt>
                <c:pt idx="26">
                  <c:v>11.11.</c:v>
                </c:pt>
                <c:pt idx="27">
                  <c:v>12.11.</c:v>
                </c:pt>
                <c:pt idx="28">
                  <c:v>12.11.</c:v>
                </c:pt>
                <c:pt idx="29">
                  <c:v>13.11.</c:v>
                </c:pt>
                <c:pt idx="30">
                  <c:v>14.11.</c:v>
                </c:pt>
                <c:pt idx="31">
                  <c:v>15.11.</c:v>
                </c:pt>
                <c:pt idx="32">
                  <c:v>16.11.</c:v>
                </c:pt>
                <c:pt idx="33">
                  <c:v>17.11.</c:v>
                </c:pt>
                <c:pt idx="34">
                  <c:v>18.11.</c:v>
                </c:pt>
                <c:pt idx="35">
                  <c:v>19.11.</c:v>
                </c:pt>
                <c:pt idx="36">
                  <c:v>20.11.</c:v>
                </c:pt>
                <c:pt idx="37">
                  <c:v>21.11.</c:v>
                </c:pt>
                <c:pt idx="38">
                  <c:v>22.11.</c:v>
                </c:pt>
                <c:pt idx="39">
                  <c:v>23.11.</c:v>
                </c:pt>
                <c:pt idx="40">
                  <c:v>24.11.</c:v>
                </c:pt>
                <c:pt idx="41">
                  <c:v>25.11.</c:v>
                </c:pt>
                <c:pt idx="42">
                  <c:v>26.11.</c:v>
                </c:pt>
                <c:pt idx="43">
                  <c:v>27.11.</c:v>
                </c:pt>
                <c:pt idx="44">
                  <c:v>28.11.</c:v>
                </c:pt>
                <c:pt idx="45">
                  <c:v>29.11.</c:v>
                </c:pt>
                <c:pt idx="46">
                  <c:v>30.11.</c:v>
                </c:pt>
                <c:pt idx="47">
                  <c:v>1.12.</c:v>
                </c:pt>
                <c:pt idx="48">
                  <c:v>2.12.</c:v>
                </c:pt>
                <c:pt idx="49">
                  <c:v>3.12.</c:v>
                </c:pt>
                <c:pt idx="50">
                  <c:v>4.12.</c:v>
                </c:pt>
                <c:pt idx="51">
                  <c:v>5.12.</c:v>
                </c:pt>
                <c:pt idx="52">
                  <c:v>6.12.</c:v>
                </c:pt>
                <c:pt idx="53">
                  <c:v>7.12.</c:v>
                </c:pt>
                <c:pt idx="54">
                  <c:v>8.12.</c:v>
                </c:pt>
                <c:pt idx="55">
                  <c:v>9.12.</c:v>
                </c:pt>
                <c:pt idx="56">
                  <c:v>10.12.</c:v>
                </c:pt>
                <c:pt idx="57">
                  <c:v>11.12.</c:v>
                </c:pt>
                <c:pt idx="58">
                  <c:v>12.12.</c:v>
                </c:pt>
                <c:pt idx="59">
                  <c:v>13.12.</c:v>
                </c:pt>
                <c:pt idx="60">
                  <c:v>14.12.</c:v>
                </c:pt>
                <c:pt idx="61">
                  <c:v>15.12.</c:v>
                </c:pt>
                <c:pt idx="62">
                  <c:v>16.12.</c:v>
                </c:pt>
                <c:pt idx="63">
                  <c:v>17.12.</c:v>
                </c:pt>
                <c:pt idx="64">
                  <c:v>18.12.</c:v>
                </c:pt>
                <c:pt idx="65">
                  <c:v>19.12.</c:v>
                </c:pt>
                <c:pt idx="66">
                  <c:v>20.12.</c:v>
                </c:pt>
                <c:pt idx="67">
                  <c:v>21.12.</c:v>
                </c:pt>
                <c:pt idx="68">
                  <c:v>22.12.</c:v>
                </c:pt>
                <c:pt idx="69">
                  <c:v>23.12.</c:v>
                </c:pt>
                <c:pt idx="70">
                  <c:v>24.12.</c:v>
                </c:pt>
                <c:pt idx="71">
                  <c:v>25.12.</c:v>
                </c:pt>
                <c:pt idx="72">
                  <c:v>26.12.</c:v>
                </c:pt>
                <c:pt idx="73">
                  <c:v>27.12.</c:v>
                </c:pt>
                <c:pt idx="74">
                  <c:v>28.12.</c:v>
                </c:pt>
                <c:pt idx="75">
                  <c:v>29.12.</c:v>
                </c:pt>
                <c:pt idx="76">
                  <c:v>30.12.</c:v>
                </c:pt>
                <c:pt idx="77">
                  <c:v>31.12.</c:v>
                </c:pt>
                <c:pt idx="78">
                  <c:v>1.1.</c:v>
                </c:pt>
                <c:pt idx="79">
                  <c:v>2.1.</c:v>
                </c:pt>
                <c:pt idx="80">
                  <c:v>3.1.</c:v>
                </c:pt>
                <c:pt idx="81">
                  <c:v>4.1.</c:v>
                </c:pt>
                <c:pt idx="82">
                  <c:v>5.1.</c:v>
                </c:pt>
                <c:pt idx="83">
                  <c:v>6.1.</c:v>
                </c:pt>
                <c:pt idx="84">
                  <c:v>7.1.</c:v>
                </c:pt>
                <c:pt idx="85">
                  <c:v>8.1.</c:v>
                </c:pt>
                <c:pt idx="86">
                  <c:v>9.1.</c:v>
                </c:pt>
                <c:pt idx="87">
                  <c:v>10.1.</c:v>
                </c:pt>
                <c:pt idx="88">
                  <c:v>11.1.</c:v>
                </c:pt>
                <c:pt idx="89">
                  <c:v>12.1.</c:v>
                </c:pt>
                <c:pt idx="90">
                  <c:v>13.1.</c:v>
                </c:pt>
                <c:pt idx="91">
                  <c:v>14.1.</c:v>
                </c:pt>
                <c:pt idx="92">
                  <c:v>15.1.</c:v>
                </c:pt>
                <c:pt idx="93">
                  <c:v>16.1.</c:v>
                </c:pt>
                <c:pt idx="94">
                  <c:v>17.1.</c:v>
                </c:pt>
                <c:pt idx="95">
                  <c:v>18.1.</c:v>
                </c:pt>
                <c:pt idx="96">
                  <c:v>19.1.</c:v>
                </c:pt>
                <c:pt idx="97">
                  <c:v>20.1.</c:v>
                </c:pt>
                <c:pt idx="98">
                  <c:v>21.1.</c:v>
                </c:pt>
                <c:pt idx="99">
                  <c:v>22.1.</c:v>
                </c:pt>
                <c:pt idx="100">
                  <c:v>23.1.</c:v>
                </c:pt>
                <c:pt idx="101">
                  <c:v>24.1.</c:v>
                </c:pt>
                <c:pt idx="102">
                  <c:v>25.1.</c:v>
                </c:pt>
                <c:pt idx="103">
                  <c:v>26.1.</c:v>
                </c:pt>
                <c:pt idx="104">
                  <c:v>27.1.</c:v>
                </c:pt>
                <c:pt idx="105">
                  <c:v>28.1.</c:v>
                </c:pt>
                <c:pt idx="106">
                  <c:v>29.1.</c:v>
                </c:pt>
                <c:pt idx="107">
                  <c:v>30.1.</c:v>
                </c:pt>
                <c:pt idx="108">
                  <c:v>31.1.</c:v>
                </c:pt>
                <c:pt idx="109">
                  <c:v>1.2.</c:v>
                </c:pt>
                <c:pt idx="110">
                  <c:v>2.2.</c:v>
                </c:pt>
                <c:pt idx="111">
                  <c:v>3.2.</c:v>
                </c:pt>
                <c:pt idx="112">
                  <c:v>4.2.</c:v>
                </c:pt>
                <c:pt idx="113">
                  <c:v>5.2.</c:v>
                </c:pt>
                <c:pt idx="114">
                  <c:v>6.2.</c:v>
                </c:pt>
                <c:pt idx="115">
                  <c:v>7.2.</c:v>
                </c:pt>
                <c:pt idx="116">
                  <c:v>8.2.</c:v>
                </c:pt>
                <c:pt idx="117">
                  <c:v>9.2.</c:v>
                </c:pt>
                <c:pt idx="118">
                  <c:v>10.2.</c:v>
                </c:pt>
                <c:pt idx="119">
                  <c:v>11.2.</c:v>
                </c:pt>
                <c:pt idx="120">
                  <c:v>12.2.</c:v>
                </c:pt>
                <c:pt idx="121">
                  <c:v>13.2.</c:v>
                </c:pt>
                <c:pt idx="122">
                  <c:v>14.2.</c:v>
                </c:pt>
                <c:pt idx="123">
                  <c:v>15.2.</c:v>
                </c:pt>
                <c:pt idx="124">
                  <c:v>16.2.</c:v>
                </c:pt>
                <c:pt idx="125">
                  <c:v>17.2.</c:v>
                </c:pt>
                <c:pt idx="126">
                  <c:v>18.2.</c:v>
                </c:pt>
                <c:pt idx="127">
                  <c:v>19.2.</c:v>
                </c:pt>
                <c:pt idx="128">
                  <c:v>20.2.</c:v>
                </c:pt>
                <c:pt idx="129">
                  <c:v>21.2.</c:v>
                </c:pt>
                <c:pt idx="130">
                  <c:v>22.2.</c:v>
                </c:pt>
                <c:pt idx="131">
                  <c:v>23.2.</c:v>
                </c:pt>
                <c:pt idx="132">
                  <c:v>24.2.</c:v>
                </c:pt>
                <c:pt idx="133">
                  <c:v>25.2.</c:v>
                </c:pt>
                <c:pt idx="134">
                  <c:v>26.2.</c:v>
                </c:pt>
                <c:pt idx="135">
                  <c:v>27.2.</c:v>
                </c:pt>
                <c:pt idx="136">
                  <c:v>28.2.</c:v>
                </c:pt>
                <c:pt idx="137">
                  <c:v>1.3.</c:v>
                </c:pt>
                <c:pt idx="138">
                  <c:v>2.3.</c:v>
                </c:pt>
                <c:pt idx="139">
                  <c:v>3.3.</c:v>
                </c:pt>
                <c:pt idx="140">
                  <c:v>4.3.</c:v>
                </c:pt>
                <c:pt idx="141">
                  <c:v>5.3.</c:v>
                </c:pt>
                <c:pt idx="142">
                  <c:v>6.3.</c:v>
                </c:pt>
                <c:pt idx="143">
                  <c:v>7.3.</c:v>
                </c:pt>
                <c:pt idx="144">
                  <c:v>8.3.</c:v>
                </c:pt>
                <c:pt idx="145">
                  <c:v>9.3.</c:v>
                </c:pt>
                <c:pt idx="146">
                  <c:v>10.3.</c:v>
                </c:pt>
                <c:pt idx="147">
                  <c:v>11.3.</c:v>
                </c:pt>
                <c:pt idx="148">
                  <c:v>12.3.</c:v>
                </c:pt>
                <c:pt idx="149">
                  <c:v>13.3.</c:v>
                </c:pt>
                <c:pt idx="150">
                  <c:v>14.3.</c:v>
                </c:pt>
              </c:strCache>
            </c:strRef>
          </c:cat>
          <c:val>
            <c:numRef>
              <c:f>'GRAFY - OKRESY'!$BN$5:$BN$155</c:f>
              <c:numCache>
                <c:formatCode>General</c:formatCode>
                <c:ptCount val="151"/>
                <c:pt idx="6" formatCode="0">
                  <c:v>666.57142857142856</c:v>
                </c:pt>
                <c:pt idx="7" formatCode="0">
                  <c:v>668.57142857142856</c:v>
                </c:pt>
                <c:pt idx="8" formatCode="0">
                  <c:v>720.71428571428567</c:v>
                </c:pt>
                <c:pt idx="9" formatCode="0">
                  <c:v>765.28571428571433</c:v>
                </c:pt>
                <c:pt idx="10" formatCode="0">
                  <c:v>795.28571428571433</c:v>
                </c:pt>
                <c:pt idx="11" formatCode="0">
                  <c:v>796.85714285714289</c:v>
                </c:pt>
                <c:pt idx="12" formatCode="0">
                  <c:v>801.14285714285711</c:v>
                </c:pt>
                <c:pt idx="13" formatCode="0">
                  <c:v>747.28571428571433</c:v>
                </c:pt>
                <c:pt idx="14" formatCode="0">
                  <c:v>810.71428571428567</c:v>
                </c:pt>
                <c:pt idx="15" formatCode="0">
                  <c:v>762.85714285714289</c:v>
                </c:pt>
                <c:pt idx="16" formatCode="0">
                  <c:v>740.28571428571433</c:v>
                </c:pt>
                <c:pt idx="17" formatCode="0">
                  <c:v>725.71428571428567</c:v>
                </c:pt>
                <c:pt idx="18" formatCode="0">
                  <c:v>728.85714285714289</c:v>
                </c:pt>
                <c:pt idx="19" formatCode="0">
                  <c:v>712.28571428571433</c:v>
                </c:pt>
                <c:pt idx="20" formatCode="0">
                  <c:v>730.42857142857144</c:v>
                </c:pt>
                <c:pt idx="21" formatCode="0">
                  <c:v>671</c:v>
                </c:pt>
                <c:pt idx="22" formatCode="0">
                  <c:v>649.14285714285711</c:v>
                </c:pt>
                <c:pt idx="23" formatCode="0">
                  <c:v>622.71428571428567</c:v>
                </c:pt>
                <c:pt idx="24" formatCode="0">
                  <c:v>599.42857142857144</c:v>
                </c:pt>
                <c:pt idx="25" formatCode="0">
                  <c:v>539.28571428571433</c:v>
                </c:pt>
                <c:pt idx="26" formatCode="0">
                  <c:v>504.42857142857144</c:v>
                </c:pt>
                <c:pt idx="27" formatCode="0">
                  <c:v>466</c:v>
                </c:pt>
                <c:pt idx="28" formatCode="0">
                  <c:v>423.42857142857144</c:v>
                </c:pt>
                <c:pt idx="29" formatCode="0">
                  <c:v>396.28571428571428</c:v>
                </c:pt>
                <c:pt idx="30" formatCode="0">
                  <c:v>374.71428571428572</c:v>
                </c:pt>
                <c:pt idx="31" formatCode="0">
                  <c:v>351</c:v>
                </c:pt>
                <c:pt idx="32" formatCode="0">
                  <c:v>332.28571428571428</c:v>
                </c:pt>
                <c:pt idx="33" formatCode="0">
                  <c:v>279.42857142857144</c:v>
                </c:pt>
                <c:pt idx="34" formatCode="0">
                  <c:v>268.57142857142856</c:v>
                </c:pt>
                <c:pt idx="35" formatCode="0">
                  <c:v>272.28571428571428</c:v>
                </c:pt>
                <c:pt idx="36" formatCode="0">
                  <c:v>256.71428571428572</c:v>
                </c:pt>
                <c:pt idx="37" formatCode="0">
                  <c:v>261</c:v>
                </c:pt>
                <c:pt idx="38" formatCode="0">
                  <c:v>260.14285714285717</c:v>
                </c:pt>
                <c:pt idx="39" formatCode="0">
                  <c:v>248.85714285714286</c:v>
                </c:pt>
                <c:pt idx="40" formatCode="0">
                  <c:v>269.14285714285717</c:v>
                </c:pt>
                <c:pt idx="41" formatCode="0">
                  <c:v>250.85714285714286</c:v>
                </c:pt>
                <c:pt idx="42" formatCode="0">
                  <c:v>234</c:v>
                </c:pt>
                <c:pt idx="43" formatCode="0">
                  <c:v>226.57142857142858</c:v>
                </c:pt>
                <c:pt idx="44" formatCode="0">
                  <c:v>223.14285714285714</c:v>
                </c:pt>
                <c:pt idx="45" formatCode="0">
                  <c:v>218.14285714285714</c:v>
                </c:pt>
                <c:pt idx="46" formatCode="0">
                  <c:v>209.85714285714286</c:v>
                </c:pt>
                <c:pt idx="47" formatCode="0">
                  <c:v>203</c:v>
                </c:pt>
                <c:pt idx="48" formatCode="0">
                  <c:v>198</c:v>
                </c:pt>
                <c:pt idx="49" formatCode="0">
                  <c:v>195.57142857142858</c:v>
                </c:pt>
                <c:pt idx="50" formatCode="0">
                  <c:v>201.71428571428572</c:v>
                </c:pt>
                <c:pt idx="51" formatCode="0">
                  <c:v>201.42857142857142</c:v>
                </c:pt>
                <c:pt idx="52" formatCode="0">
                  <c:v>202</c:v>
                </c:pt>
                <c:pt idx="53" formatCode="0">
                  <c:v>210.85714285714286</c:v>
                </c:pt>
                <c:pt idx="54" formatCode="0">
                  <c:v>221.14285714285714</c:v>
                </c:pt>
                <c:pt idx="55" formatCode="0">
                  <c:v>235.42857142857142</c:v>
                </c:pt>
                <c:pt idx="56" formatCode="0">
                  <c:v>255.57142857142858</c:v>
                </c:pt>
                <c:pt idx="57" formatCode="0">
                  <c:v>262.14285714285717</c:v>
                </c:pt>
                <c:pt idx="58" formatCode="0">
                  <c:v>266.85714285714283</c:v>
                </c:pt>
                <c:pt idx="59" formatCode="0">
                  <c:v>277.57142857142856</c:v>
                </c:pt>
                <c:pt idx="60" formatCode="0">
                  <c:v>293.57142857142856</c:v>
                </c:pt>
                <c:pt idx="61" formatCode="0">
                  <c:v>300.14285714285717</c:v>
                </c:pt>
                <c:pt idx="62" formatCode="0">
                  <c:v>315.14285714285717</c:v>
                </c:pt>
                <c:pt idx="63" formatCode="0">
                  <c:v>325.42857142857144</c:v>
                </c:pt>
                <c:pt idx="64" formatCode="0">
                  <c:v>343.85714285714283</c:v>
                </c:pt>
                <c:pt idx="65" formatCode="0">
                  <c:v>357.71428571428572</c:v>
                </c:pt>
                <c:pt idx="66" formatCode="0">
                  <c:v>383.14285714285717</c:v>
                </c:pt>
                <c:pt idx="67" formatCode="0">
                  <c:v>420.57142857142856</c:v>
                </c:pt>
                <c:pt idx="68" formatCode="0">
                  <c:v>467.85714285714283</c:v>
                </c:pt>
                <c:pt idx="69" formatCode="0">
                  <c:v>508.71428571428572</c:v>
                </c:pt>
                <c:pt idx="70" formatCode="0">
                  <c:v>482.71428571428572</c:v>
                </c:pt>
                <c:pt idx="71" formatCode="0">
                  <c:v>424.71428571428572</c:v>
                </c:pt>
                <c:pt idx="72" formatCode="0">
                  <c:v>425.14285714285717</c:v>
                </c:pt>
                <c:pt idx="73" formatCode="0">
                  <c:v>460.57142857142856</c:v>
                </c:pt>
                <c:pt idx="74" formatCode="0">
                  <c:v>513</c:v>
                </c:pt>
                <c:pt idx="75" formatCode="0">
                  <c:v>556.85714285714289</c:v>
                </c:pt>
                <c:pt idx="76" formatCode="0">
                  <c:v>614.85714285714289</c:v>
                </c:pt>
                <c:pt idx="77" formatCode="0">
                  <c:v>693.14285714285711</c:v>
                </c:pt>
                <c:pt idx="78" formatCode="0">
                  <c:v>698</c:v>
                </c:pt>
                <c:pt idx="79" formatCode="0">
                  <c:v>744.28571428571433</c:v>
                </c:pt>
                <c:pt idx="80" formatCode="0">
                  <c:v>757</c:v>
                </c:pt>
                <c:pt idx="81" formatCode="0">
                  <c:v>782.42857142857144</c:v>
                </c:pt>
                <c:pt idx="82" formatCode="0">
                  <c:v>817.71428571428567</c:v>
                </c:pt>
                <c:pt idx="83" formatCode="0">
                  <c:v>820</c:v>
                </c:pt>
                <c:pt idx="84" formatCode="0">
                  <c:v>867.85714285714289</c:v>
                </c:pt>
                <c:pt idx="85" formatCode="0">
                  <c:v>1002.5714285714286</c:v>
                </c:pt>
                <c:pt idx="86" formatCode="0">
                  <c:v>994</c:v>
                </c:pt>
                <c:pt idx="87" formatCode="0">
                  <c:v>980.85714285714289</c:v>
                </c:pt>
                <c:pt idx="88" formatCode="0">
                  <c:v>941.71428571428567</c:v>
                </c:pt>
                <c:pt idx="89" formatCode="0">
                  <c:v>873.71428571428567</c:v>
                </c:pt>
                <c:pt idx="90" formatCode="0">
                  <c:v>830</c:v>
                </c:pt>
                <c:pt idx="91" formatCode="0">
                  <c:v>778.85714285714289</c:v>
                </c:pt>
                <c:pt idx="92" formatCode="0">
                  <c:v>736</c:v>
                </c:pt>
                <c:pt idx="93" formatCode="0">
                  <c:v>731.57142857142856</c:v>
                </c:pt>
                <c:pt idx="94" formatCode="0">
                  <c:v>716.85714285714289</c:v>
                </c:pt>
                <c:pt idx="95" formatCode="0">
                  <c:v>713.71428571428567</c:v>
                </c:pt>
                <c:pt idx="96" formatCode="0">
                  <c:v>731</c:v>
                </c:pt>
                <c:pt idx="97" formatCode="0">
                  <c:v>739.71428571428567</c:v>
                </c:pt>
                <c:pt idx="98" formatCode="0">
                  <c:v>733.71428571428567</c:v>
                </c:pt>
                <c:pt idx="99" formatCode="0">
                  <c:v>748.71428571428567</c:v>
                </c:pt>
                <c:pt idx="100" formatCode="0">
                  <c:v>742</c:v>
                </c:pt>
                <c:pt idx="101" formatCode="0">
                  <c:v>744.85714285714289</c:v>
                </c:pt>
                <c:pt idx="102" formatCode="0">
                  <c:v>742.71428571428567</c:v>
                </c:pt>
                <c:pt idx="103" formatCode="0">
                  <c:v>732.28571428571433</c:v>
                </c:pt>
                <c:pt idx="104" formatCode="0">
                  <c:v>736.85714285714289</c:v>
                </c:pt>
                <c:pt idx="105" formatCode="0">
                  <c:v>756.57142857142856</c:v>
                </c:pt>
                <c:pt idx="106" formatCode="0">
                  <c:v>753.28571428571433</c:v>
                </c:pt>
                <c:pt idx="107" formatCode="0">
                  <c:v>744</c:v>
                </c:pt>
                <c:pt idx="108" formatCode="0">
                  <c:v>743.57142857142856</c:v>
                </c:pt>
                <c:pt idx="109" formatCode="0">
                  <c:v>752</c:v>
                </c:pt>
                <c:pt idx="110" formatCode="0">
                  <c:v>775.42857142857144</c:v>
                </c:pt>
                <c:pt idx="111" formatCode="0">
                  <c:v>781.57142857142856</c:v>
                </c:pt>
                <c:pt idx="112" formatCode="0">
                  <c:v>787.14285714285711</c:v>
                </c:pt>
                <c:pt idx="113" formatCode="0">
                  <c:v>799.28571428571433</c:v>
                </c:pt>
                <c:pt idx="114" formatCode="0">
                  <c:v>811.14285714285711</c:v>
                </c:pt>
                <c:pt idx="115" formatCode="0">
                  <c:v>807.71428571428567</c:v>
                </c:pt>
                <c:pt idx="116" formatCode="0">
                  <c:v>811.14285714285711</c:v>
                </c:pt>
                <c:pt idx="117" formatCode="0">
                  <c:v>801.14285714285711</c:v>
                </c:pt>
                <c:pt idx="118" formatCode="0">
                  <c:v>808.71428571428567</c:v>
                </c:pt>
                <c:pt idx="119" formatCode="0">
                  <c:v>807.57142857142856</c:v>
                </c:pt>
                <c:pt idx="120" formatCode="0">
                  <c:v>793.85714285714289</c:v>
                </c:pt>
                <c:pt idx="121" formatCode="0">
                  <c:v>789.85714285714289</c:v>
                </c:pt>
                <c:pt idx="122" formatCode="0">
                  <c:v>783.85714285714289</c:v>
                </c:pt>
                <c:pt idx="123" formatCode="0">
                  <c:v>786</c:v>
                </c:pt>
                <c:pt idx="124" formatCode="0">
                  <c:v>788.28571428571433</c:v>
                </c:pt>
                <c:pt idx="125" formatCode="0">
                  <c:v>790</c:v>
                </c:pt>
                <c:pt idx="126" formatCode="0">
                  <c:v>798.14285714285711</c:v>
                </c:pt>
                <c:pt idx="127" formatCode="0">
                  <c:v>805.85714285714289</c:v>
                </c:pt>
                <c:pt idx="128" formatCode="0">
                  <c:v>817.85714285714289</c:v>
                </c:pt>
                <c:pt idx="129" formatCode="0">
                  <c:v>838</c:v>
                </c:pt>
                <c:pt idx="130" formatCode="0">
                  <c:v>851</c:v>
                </c:pt>
                <c:pt idx="131" formatCode="0">
                  <c:v>865.14285714285711</c:v>
                </c:pt>
                <c:pt idx="132" formatCode="0">
                  <c:v>858.85714285714289</c:v>
                </c:pt>
                <c:pt idx="133" formatCode="0">
                  <c:v>851.14285714285711</c:v>
                </c:pt>
                <c:pt idx="134" formatCode="0">
                  <c:v>862.85714285714289</c:v>
                </c:pt>
                <c:pt idx="135" formatCode="0">
                  <c:v>862</c:v>
                </c:pt>
                <c:pt idx="136" formatCode="0">
                  <c:v>850.42857142857144</c:v>
                </c:pt>
                <c:pt idx="137" formatCode="0">
                  <c:v>834.71428571428567</c:v>
                </c:pt>
                <c:pt idx="138" formatCode="0">
                  <c:v>806.57142857142856</c:v>
                </c:pt>
                <c:pt idx="139" formatCode="0">
                  <c:v>790.14285714285711</c:v>
                </c:pt>
                <c:pt idx="140" formatCode="0">
                  <c:v>773.14285714285711</c:v>
                </c:pt>
                <c:pt idx="141" formatCode="0">
                  <c:v>754.42857142857144</c:v>
                </c:pt>
                <c:pt idx="142" formatCode="0">
                  <c:v>735.71428571428567</c:v>
                </c:pt>
                <c:pt idx="143" formatCode="0">
                  <c:v>719.57142857142856</c:v>
                </c:pt>
                <c:pt idx="144" formatCode="0">
                  <c:v>675.85714285714289</c:v>
                </c:pt>
                <c:pt idx="145" formatCode="0">
                  <c:v>653.85714285714289</c:v>
                </c:pt>
                <c:pt idx="146" formatCode="0">
                  <c:v>625.85714285714289</c:v>
                </c:pt>
                <c:pt idx="147" formatCode="0">
                  <c:v>595.71428571428567</c:v>
                </c:pt>
                <c:pt idx="148" formatCode="0">
                  <c:v>553.71428571428567</c:v>
                </c:pt>
                <c:pt idx="149" formatCode="0">
                  <c:v>535</c:v>
                </c:pt>
                <c:pt idx="150" formatCode="0">
                  <c:v>517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6B8-4EC9-9A05-F3C6EE3EA5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734528"/>
        <c:axId val="41737216"/>
      </c:lineChart>
      <c:lineChart>
        <c:grouping val="standard"/>
        <c:varyColors val="0"/>
        <c:ser>
          <c:idx val="0"/>
          <c:order val="0"/>
          <c:tx>
            <c:strRef>
              <c:f>'GRAFY - OKRESY'!$BM$4</c:f>
              <c:strCache>
                <c:ptCount val="1"/>
                <c:pt idx="0">
                  <c:v>úmrtí (7 denní klouzavý průměr)</c:v>
                </c:pt>
              </c:strCache>
            </c:strRef>
          </c:tx>
          <c:spPr>
            <a:ln w="508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'GRAFY - OKRESY'!$BE$5:$BE$155</c:f>
              <c:strCache>
                <c:ptCount val="151"/>
                <c:pt idx="0">
                  <c:v>15.10.</c:v>
                </c:pt>
                <c:pt idx="1">
                  <c:v>16.10.</c:v>
                </c:pt>
                <c:pt idx="2">
                  <c:v>17.10.</c:v>
                </c:pt>
                <c:pt idx="3">
                  <c:v>18.10.</c:v>
                </c:pt>
                <c:pt idx="4">
                  <c:v>19.10.</c:v>
                </c:pt>
                <c:pt idx="5">
                  <c:v>20.10.</c:v>
                </c:pt>
                <c:pt idx="6">
                  <c:v>21.10.</c:v>
                </c:pt>
                <c:pt idx="7">
                  <c:v>22.10.</c:v>
                </c:pt>
                <c:pt idx="8">
                  <c:v>23.10.</c:v>
                </c:pt>
                <c:pt idx="9">
                  <c:v>24.10.</c:v>
                </c:pt>
                <c:pt idx="10">
                  <c:v>25.10.</c:v>
                </c:pt>
                <c:pt idx="11">
                  <c:v>26.10.</c:v>
                </c:pt>
                <c:pt idx="12">
                  <c:v>27.10.</c:v>
                </c:pt>
                <c:pt idx="13">
                  <c:v>28.10.</c:v>
                </c:pt>
                <c:pt idx="14">
                  <c:v>30.10.</c:v>
                </c:pt>
                <c:pt idx="15">
                  <c:v>31.10.</c:v>
                </c:pt>
                <c:pt idx="16">
                  <c:v>1.11.</c:v>
                </c:pt>
                <c:pt idx="17">
                  <c:v>2.11.</c:v>
                </c:pt>
                <c:pt idx="18">
                  <c:v>3.11.</c:v>
                </c:pt>
                <c:pt idx="19">
                  <c:v>4.11.</c:v>
                </c:pt>
                <c:pt idx="20">
                  <c:v>5.11.</c:v>
                </c:pt>
                <c:pt idx="21">
                  <c:v>6.11.</c:v>
                </c:pt>
                <c:pt idx="22">
                  <c:v>7.11.</c:v>
                </c:pt>
                <c:pt idx="23">
                  <c:v>8.11.</c:v>
                </c:pt>
                <c:pt idx="24">
                  <c:v>9.11.</c:v>
                </c:pt>
                <c:pt idx="25">
                  <c:v>10.11.</c:v>
                </c:pt>
                <c:pt idx="26">
                  <c:v>11.11.</c:v>
                </c:pt>
                <c:pt idx="27">
                  <c:v>12.11.</c:v>
                </c:pt>
                <c:pt idx="28">
                  <c:v>12.11.</c:v>
                </c:pt>
                <c:pt idx="29">
                  <c:v>13.11.</c:v>
                </c:pt>
                <c:pt idx="30">
                  <c:v>14.11.</c:v>
                </c:pt>
                <c:pt idx="31">
                  <c:v>15.11.</c:v>
                </c:pt>
                <c:pt idx="32">
                  <c:v>16.11.</c:v>
                </c:pt>
                <c:pt idx="33">
                  <c:v>17.11.</c:v>
                </c:pt>
                <c:pt idx="34">
                  <c:v>18.11.</c:v>
                </c:pt>
                <c:pt idx="35">
                  <c:v>19.11.</c:v>
                </c:pt>
                <c:pt idx="36">
                  <c:v>20.11.</c:v>
                </c:pt>
                <c:pt idx="37">
                  <c:v>21.11.</c:v>
                </c:pt>
                <c:pt idx="38">
                  <c:v>22.11.</c:v>
                </c:pt>
                <c:pt idx="39">
                  <c:v>23.11.</c:v>
                </c:pt>
                <c:pt idx="40">
                  <c:v>24.11.</c:v>
                </c:pt>
                <c:pt idx="41">
                  <c:v>25.11.</c:v>
                </c:pt>
                <c:pt idx="42">
                  <c:v>26.11.</c:v>
                </c:pt>
                <c:pt idx="43">
                  <c:v>27.11.</c:v>
                </c:pt>
                <c:pt idx="44">
                  <c:v>28.11.</c:v>
                </c:pt>
                <c:pt idx="45">
                  <c:v>29.11.</c:v>
                </c:pt>
                <c:pt idx="46">
                  <c:v>30.11.</c:v>
                </c:pt>
                <c:pt idx="47">
                  <c:v>1.12.</c:v>
                </c:pt>
                <c:pt idx="48">
                  <c:v>2.12.</c:v>
                </c:pt>
                <c:pt idx="49">
                  <c:v>3.12.</c:v>
                </c:pt>
                <c:pt idx="50">
                  <c:v>4.12.</c:v>
                </c:pt>
                <c:pt idx="51">
                  <c:v>5.12.</c:v>
                </c:pt>
                <c:pt idx="52">
                  <c:v>6.12.</c:v>
                </c:pt>
                <c:pt idx="53">
                  <c:v>7.12.</c:v>
                </c:pt>
                <c:pt idx="54">
                  <c:v>8.12.</c:v>
                </c:pt>
                <c:pt idx="55">
                  <c:v>9.12.</c:v>
                </c:pt>
                <c:pt idx="56">
                  <c:v>10.12.</c:v>
                </c:pt>
                <c:pt idx="57">
                  <c:v>11.12.</c:v>
                </c:pt>
                <c:pt idx="58">
                  <c:v>12.12.</c:v>
                </c:pt>
                <c:pt idx="59">
                  <c:v>13.12.</c:v>
                </c:pt>
                <c:pt idx="60">
                  <c:v>14.12.</c:v>
                </c:pt>
                <c:pt idx="61">
                  <c:v>15.12.</c:v>
                </c:pt>
                <c:pt idx="62">
                  <c:v>16.12.</c:v>
                </c:pt>
                <c:pt idx="63">
                  <c:v>17.12.</c:v>
                </c:pt>
                <c:pt idx="64">
                  <c:v>18.12.</c:v>
                </c:pt>
                <c:pt idx="65">
                  <c:v>19.12.</c:v>
                </c:pt>
                <c:pt idx="66">
                  <c:v>20.12.</c:v>
                </c:pt>
                <c:pt idx="67">
                  <c:v>21.12.</c:v>
                </c:pt>
                <c:pt idx="68">
                  <c:v>22.12.</c:v>
                </c:pt>
                <c:pt idx="69">
                  <c:v>23.12.</c:v>
                </c:pt>
                <c:pt idx="70">
                  <c:v>24.12.</c:v>
                </c:pt>
                <c:pt idx="71">
                  <c:v>25.12.</c:v>
                </c:pt>
                <c:pt idx="72">
                  <c:v>26.12.</c:v>
                </c:pt>
                <c:pt idx="73">
                  <c:v>27.12.</c:v>
                </c:pt>
                <c:pt idx="74">
                  <c:v>28.12.</c:v>
                </c:pt>
                <c:pt idx="75">
                  <c:v>29.12.</c:v>
                </c:pt>
                <c:pt idx="76">
                  <c:v>30.12.</c:v>
                </c:pt>
                <c:pt idx="77">
                  <c:v>31.12.</c:v>
                </c:pt>
                <c:pt idx="78">
                  <c:v>1.1.</c:v>
                </c:pt>
                <c:pt idx="79">
                  <c:v>2.1.</c:v>
                </c:pt>
                <c:pt idx="80">
                  <c:v>3.1.</c:v>
                </c:pt>
                <c:pt idx="81">
                  <c:v>4.1.</c:v>
                </c:pt>
                <c:pt idx="82">
                  <c:v>5.1.</c:v>
                </c:pt>
                <c:pt idx="83">
                  <c:v>6.1.</c:v>
                </c:pt>
                <c:pt idx="84">
                  <c:v>7.1.</c:v>
                </c:pt>
                <c:pt idx="85">
                  <c:v>8.1.</c:v>
                </c:pt>
                <c:pt idx="86">
                  <c:v>9.1.</c:v>
                </c:pt>
                <c:pt idx="87">
                  <c:v>10.1.</c:v>
                </c:pt>
                <c:pt idx="88">
                  <c:v>11.1.</c:v>
                </c:pt>
                <c:pt idx="89">
                  <c:v>12.1.</c:v>
                </c:pt>
                <c:pt idx="90">
                  <c:v>13.1.</c:v>
                </c:pt>
                <c:pt idx="91">
                  <c:v>14.1.</c:v>
                </c:pt>
                <c:pt idx="92">
                  <c:v>15.1.</c:v>
                </c:pt>
                <c:pt idx="93">
                  <c:v>16.1.</c:v>
                </c:pt>
                <c:pt idx="94">
                  <c:v>17.1.</c:v>
                </c:pt>
                <c:pt idx="95">
                  <c:v>18.1.</c:v>
                </c:pt>
                <c:pt idx="96">
                  <c:v>19.1.</c:v>
                </c:pt>
                <c:pt idx="97">
                  <c:v>20.1.</c:v>
                </c:pt>
                <c:pt idx="98">
                  <c:v>21.1.</c:v>
                </c:pt>
                <c:pt idx="99">
                  <c:v>22.1.</c:v>
                </c:pt>
                <c:pt idx="100">
                  <c:v>23.1.</c:v>
                </c:pt>
                <c:pt idx="101">
                  <c:v>24.1.</c:v>
                </c:pt>
                <c:pt idx="102">
                  <c:v>25.1.</c:v>
                </c:pt>
                <c:pt idx="103">
                  <c:v>26.1.</c:v>
                </c:pt>
                <c:pt idx="104">
                  <c:v>27.1.</c:v>
                </c:pt>
                <c:pt idx="105">
                  <c:v>28.1.</c:v>
                </c:pt>
                <c:pt idx="106">
                  <c:v>29.1.</c:v>
                </c:pt>
                <c:pt idx="107">
                  <c:v>30.1.</c:v>
                </c:pt>
                <c:pt idx="108">
                  <c:v>31.1.</c:v>
                </c:pt>
                <c:pt idx="109">
                  <c:v>1.2.</c:v>
                </c:pt>
                <c:pt idx="110">
                  <c:v>2.2.</c:v>
                </c:pt>
                <c:pt idx="111">
                  <c:v>3.2.</c:v>
                </c:pt>
                <c:pt idx="112">
                  <c:v>4.2.</c:v>
                </c:pt>
                <c:pt idx="113">
                  <c:v>5.2.</c:v>
                </c:pt>
                <c:pt idx="114">
                  <c:v>6.2.</c:v>
                </c:pt>
                <c:pt idx="115">
                  <c:v>7.2.</c:v>
                </c:pt>
                <c:pt idx="116">
                  <c:v>8.2.</c:v>
                </c:pt>
                <c:pt idx="117">
                  <c:v>9.2.</c:v>
                </c:pt>
                <c:pt idx="118">
                  <c:v>10.2.</c:v>
                </c:pt>
                <c:pt idx="119">
                  <c:v>11.2.</c:v>
                </c:pt>
                <c:pt idx="120">
                  <c:v>12.2.</c:v>
                </c:pt>
                <c:pt idx="121">
                  <c:v>13.2.</c:v>
                </c:pt>
                <c:pt idx="122">
                  <c:v>14.2.</c:v>
                </c:pt>
                <c:pt idx="123">
                  <c:v>15.2.</c:v>
                </c:pt>
                <c:pt idx="124">
                  <c:v>16.2.</c:v>
                </c:pt>
                <c:pt idx="125">
                  <c:v>17.2.</c:v>
                </c:pt>
                <c:pt idx="126">
                  <c:v>18.2.</c:v>
                </c:pt>
                <c:pt idx="127">
                  <c:v>19.2.</c:v>
                </c:pt>
                <c:pt idx="128">
                  <c:v>20.2.</c:v>
                </c:pt>
                <c:pt idx="129">
                  <c:v>21.2.</c:v>
                </c:pt>
                <c:pt idx="130">
                  <c:v>22.2.</c:v>
                </c:pt>
                <c:pt idx="131">
                  <c:v>23.2.</c:v>
                </c:pt>
                <c:pt idx="132">
                  <c:v>24.2.</c:v>
                </c:pt>
                <c:pt idx="133">
                  <c:v>25.2.</c:v>
                </c:pt>
                <c:pt idx="134">
                  <c:v>26.2.</c:v>
                </c:pt>
                <c:pt idx="135">
                  <c:v>27.2.</c:v>
                </c:pt>
                <c:pt idx="136">
                  <c:v>28.2.</c:v>
                </c:pt>
                <c:pt idx="137">
                  <c:v>1.3.</c:v>
                </c:pt>
                <c:pt idx="138">
                  <c:v>2.3.</c:v>
                </c:pt>
                <c:pt idx="139">
                  <c:v>3.3.</c:v>
                </c:pt>
                <c:pt idx="140">
                  <c:v>4.3.</c:v>
                </c:pt>
                <c:pt idx="141">
                  <c:v>5.3.</c:v>
                </c:pt>
                <c:pt idx="142">
                  <c:v>6.3.</c:v>
                </c:pt>
                <c:pt idx="143">
                  <c:v>7.3.</c:v>
                </c:pt>
                <c:pt idx="144">
                  <c:v>8.3.</c:v>
                </c:pt>
                <c:pt idx="145">
                  <c:v>9.3.</c:v>
                </c:pt>
                <c:pt idx="146">
                  <c:v>10.3.</c:v>
                </c:pt>
                <c:pt idx="147">
                  <c:v>11.3.</c:v>
                </c:pt>
                <c:pt idx="148">
                  <c:v>12.3.</c:v>
                </c:pt>
                <c:pt idx="149">
                  <c:v>13.3.</c:v>
                </c:pt>
                <c:pt idx="150">
                  <c:v>14.3.</c:v>
                </c:pt>
              </c:strCache>
            </c:strRef>
          </c:cat>
          <c:val>
            <c:numRef>
              <c:f>'GRAFY - OKRESY'!$BM$5:$BM$155</c:f>
              <c:numCache>
                <c:formatCode>General</c:formatCode>
                <c:ptCount val="151"/>
                <c:pt idx="6" formatCode="0">
                  <c:v>4.4285714285714288</c:v>
                </c:pt>
                <c:pt idx="7" formatCode="0">
                  <c:v>4.7142857142857144</c:v>
                </c:pt>
                <c:pt idx="8" formatCode="0">
                  <c:v>5.2857142857142856</c:v>
                </c:pt>
                <c:pt idx="9" formatCode="0">
                  <c:v>5.7142857142857144</c:v>
                </c:pt>
                <c:pt idx="10" formatCode="0">
                  <c:v>6.2857142857142856</c:v>
                </c:pt>
                <c:pt idx="11" formatCode="0">
                  <c:v>5.2857142857142856</c:v>
                </c:pt>
                <c:pt idx="12" formatCode="0">
                  <c:v>6.1428571428571432</c:v>
                </c:pt>
                <c:pt idx="13" formatCode="0">
                  <c:v>5.8571428571428568</c:v>
                </c:pt>
                <c:pt idx="14" formatCode="0">
                  <c:v>5.5714285714285712</c:v>
                </c:pt>
                <c:pt idx="15" formatCode="0">
                  <c:v>6.7142857142857144</c:v>
                </c:pt>
                <c:pt idx="16" formatCode="0">
                  <c:v>6.5714285714285712</c:v>
                </c:pt>
                <c:pt idx="17" formatCode="0">
                  <c:v>6.5714285714285712</c:v>
                </c:pt>
                <c:pt idx="18" formatCode="0">
                  <c:v>8.1428571428571423</c:v>
                </c:pt>
                <c:pt idx="19" formatCode="0">
                  <c:v>8.1428571428571423</c:v>
                </c:pt>
                <c:pt idx="20" formatCode="0">
                  <c:v>9.1428571428571423</c:v>
                </c:pt>
                <c:pt idx="21" formatCode="0">
                  <c:v>10.285714285714286</c:v>
                </c:pt>
                <c:pt idx="22" formatCode="0">
                  <c:v>10</c:v>
                </c:pt>
                <c:pt idx="23" formatCode="0">
                  <c:v>10.857142857142858</c:v>
                </c:pt>
                <c:pt idx="24" formatCode="0">
                  <c:v>11.428571428571429</c:v>
                </c:pt>
                <c:pt idx="25" formatCode="0">
                  <c:v>12.142857142857142</c:v>
                </c:pt>
                <c:pt idx="26" formatCode="0">
                  <c:v>13</c:v>
                </c:pt>
                <c:pt idx="27" formatCode="0">
                  <c:v>14.142857142857142</c:v>
                </c:pt>
                <c:pt idx="28" formatCode="0">
                  <c:v>14.285714285714286</c:v>
                </c:pt>
                <c:pt idx="29" formatCode="0">
                  <c:v>14.857142857142858</c:v>
                </c:pt>
                <c:pt idx="30" formatCode="0">
                  <c:v>14.428571428571429</c:v>
                </c:pt>
                <c:pt idx="31" formatCode="0">
                  <c:v>14.142857142857142</c:v>
                </c:pt>
                <c:pt idx="32" formatCode="0">
                  <c:v>13.285714285714286</c:v>
                </c:pt>
                <c:pt idx="33" formatCode="0">
                  <c:v>11.142857142857142</c:v>
                </c:pt>
                <c:pt idx="34" formatCode="0">
                  <c:v>10.285714285714286</c:v>
                </c:pt>
                <c:pt idx="35" formatCode="0">
                  <c:v>9.1428571428571423</c:v>
                </c:pt>
                <c:pt idx="36" formatCode="0">
                  <c:v>8</c:v>
                </c:pt>
                <c:pt idx="37" formatCode="0">
                  <c:v>7.8571428571428568</c:v>
                </c:pt>
                <c:pt idx="38" formatCode="0">
                  <c:v>7.2857142857142856</c:v>
                </c:pt>
                <c:pt idx="39" formatCode="0">
                  <c:v>6.2857142857142856</c:v>
                </c:pt>
                <c:pt idx="40" formatCode="0">
                  <c:v>6.5714285714285712</c:v>
                </c:pt>
                <c:pt idx="41" formatCode="0">
                  <c:v>5.5714285714285712</c:v>
                </c:pt>
                <c:pt idx="42" formatCode="0">
                  <c:v>6</c:v>
                </c:pt>
                <c:pt idx="43" formatCode="0">
                  <c:v>6.5714285714285712</c:v>
                </c:pt>
                <c:pt idx="44" formatCode="0">
                  <c:v>6.4285714285714288</c:v>
                </c:pt>
                <c:pt idx="45" formatCode="0">
                  <c:v>6.7142857142857144</c:v>
                </c:pt>
                <c:pt idx="46" formatCode="0">
                  <c:v>7.1428571428571432</c:v>
                </c:pt>
                <c:pt idx="47" formatCode="0">
                  <c:v>7.5714285714285712</c:v>
                </c:pt>
                <c:pt idx="48" formatCode="0">
                  <c:v>7</c:v>
                </c:pt>
                <c:pt idx="49" formatCode="0">
                  <c:v>7.1428571428571432</c:v>
                </c:pt>
                <c:pt idx="50" formatCode="0">
                  <c:v>6.4285714285714288</c:v>
                </c:pt>
                <c:pt idx="51" formatCode="0">
                  <c:v>6.5714285714285712</c:v>
                </c:pt>
                <c:pt idx="52" formatCode="0">
                  <c:v>6.2857142857142856</c:v>
                </c:pt>
                <c:pt idx="53" formatCode="0">
                  <c:v>6.4285714285714288</c:v>
                </c:pt>
                <c:pt idx="54" formatCode="0">
                  <c:v>5.7142857142857144</c:v>
                </c:pt>
                <c:pt idx="55" formatCode="0">
                  <c:v>5.4285714285714288</c:v>
                </c:pt>
                <c:pt idx="56" formatCode="0">
                  <c:v>4.1428571428571432</c:v>
                </c:pt>
                <c:pt idx="57" formatCode="0">
                  <c:v>4.5714285714285712</c:v>
                </c:pt>
                <c:pt idx="58" formatCode="0">
                  <c:v>4.1428571428571432</c:v>
                </c:pt>
                <c:pt idx="59" formatCode="0">
                  <c:v>4</c:v>
                </c:pt>
                <c:pt idx="60" formatCode="0">
                  <c:v>4</c:v>
                </c:pt>
                <c:pt idx="61" formatCode="0">
                  <c:v>4.5714285714285712</c:v>
                </c:pt>
                <c:pt idx="62" formatCode="0">
                  <c:v>4.5714285714285712</c:v>
                </c:pt>
                <c:pt idx="63" formatCode="0">
                  <c:v>4.8571428571428568</c:v>
                </c:pt>
                <c:pt idx="64" formatCode="0">
                  <c:v>4.1428571428571432</c:v>
                </c:pt>
                <c:pt idx="65" formatCode="0">
                  <c:v>4</c:v>
                </c:pt>
                <c:pt idx="66" formatCode="0">
                  <c:v>4.4285714285714288</c:v>
                </c:pt>
                <c:pt idx="67" formatCode="0">
                  <c:v>4</c:v>
                </c:pt>
                <c:pt idx="68" formatCode="0">
                  <c:v>4</c:v>
                </c:pt>
                <c:pt idx="69" formatCode="0">
                  <c:v>3.8571428571428572</c:v>
                </c:pt>
                <c:pt idx="70" formatCode="0">
                  <c:v>3.7142857142857144</c:v>
                </c:pt>
                <c:pt idx="71" formatCode="0">
                  <c:v>3.5714285714285716</c:v>
                </c:pt>
                <c:pt idx="72" formatCode="0">
                  <c:v>3.5714285714285716</c:v>
                </c:pt>
                <c:pt idx="73" formatCode="0">
                  <c:v>3.1428571428571428</c:v>
                </c:pt>
                <c:pt idx="74" formatCode="0">
                  <c:v>3.8571428571428572</c:v>
                </c:pt>
                <c:pt idx="75" formatCode="0">
                  <c:v>4.2857142857142856</c:v>
                </c:pt>
                <c:pt idx="76" formatCode="0">
                  <c:v>5</c:v>
                </c:pt>
                <c:pt idx="77" formatCode="0">
                  <c:v>5.2857142857142856</c:v>
                </c:pt>
                <c:pt idx="78" formatCode="0">
                  <c:v>5.5714285714285712</c:v>
                </c:pt>
                <c:pt idx="79" formatCode="0">
                  <c:v>6.7142857142857144</c:v>
                </c:pt>
                <c:pt idx="80" formatCode="0">
                  <c:v>7.1428571428571432</c:v>
                </c:pt>
                <c:pt idx="81" formatCode="0">
                  <c:v>8</c:v>
                </c:pt>
                <c:pt idx="82" formatCode="0">
                  <c:v>8.1428571428571423</c:v>
                </c:pt>
                <c:pt idx="83" formatCode="0">
                  <c:v>9.4285714285714288</c:v>
                </c:pt>
                <c:pt idx="84" formatCode="0">
                  <c:v>11</c:v>
                </c:pt>
                <c:pt idx="85" formatCode="0">
                  <c:v>11.428571428571429</c:v>
                </c:pt>
                <c:pt idx="86" formatCode="0">
                  <c:v>11.571428571428571</c:v>
                </c:pt>
                <c:pt idx="87" formatCode="0">
                  <c:v>12.142857142857142</c:v>
                </c:pt>
                <c:pt idx="88" formatCode="0">
                  <c:v>12.142857142857142</c:v>
                </c:pt>
                <c:pt idx="89" formatCode="0">
                  <c:v>12.142857142857142</c:v>
                </c:pt>
                <c:pt idx="90" formatCode="0">
                  <c:v>11.714285714285714</c:v>
                </c:pt>
                <c:pt idx="91" formatCode="0">
                  <c:v>11.285714285714286</c:v>
                </c:pt>
                <c:pt idx="92" formatCode="0">
                  <c:v>11</c:v>
                </c:pt>
                <c:pt idx="93" formatCode="0">
                  <c:v>10.428571428571429</c:v>
                </c:pt>
                <c:pt idx="94" formatCode="0">
                  <c:v>9.8571428571428577</c:v>
                </c:pt>
                <c:pt idx="95" formatCode="0">
                  <c:v>10.428571428571429</c:v>
                </c:pt>
                <c:pt idx="96" formatCode="0">
                  <c:v>10.142857142857142</c:v>
                </c:pt>
                <c:pt idx="97" formatCode="0">
                  <c:v>10.142857142857142</c:v>
                </c:pt>
                <c:pt idx="98" formatCode="0">
                  <c:v>10.428571428571429</c:v>
                </c:pt>
                <c:pt idx="99" formatCode="0">
                  <c:v>11.285714285714286</c:v>
                </c:pt>
                <c:pt idx="100" formatCode="0">
                  <c:v>11.428571428571429</c:v>
                </c:pt>
                <c:pt idx="101" formatCode="0">
                  <c:v>11.714285714285714</c:v>
                </c:pt>
                <c:pt idx="102" formatCode="0">
                  <c:v>11</c:v>
                </c:pt>
                <c:pt idx="103" formatCode="0">
                  <c:v>13.857142857142858</c:v>
                </c:pt>
                <c:pt idx="104" formatCode="0">
                  <c:v>14</c:v>
                </c:pt>
                <c:pt idx="105" formatCode="0">
                  <c:v>14.428571428571429</c:v>
                </c:pt>
                <c:pt idx="106" formatCode="0">
                  <c:v>14.571428571428571</c:v>
                </c:pt>
                <c:pt idx="107" formatCode="0">
                  <c:v>14.142857142857142</c:v>
                </c:pt>
                <c:pt idx="108" formatCode="0">
                  <c:v>14.142857142857142</c:v>
                </c:pt>
                <c:pt idx="109" formatCode="0">
                  <c:v>13.714285714285714</c:v>
                </c:pt>
                <c:pt idx="110" formatCode="0">
                  <c:v>10.857142857142858</c:v>
                </c:pt>
                <c:pt idx="111" formatCode="0">
                  <c:v>11.285714285714286</c:v>
                </c:pt>
                <c:pt idx="112" formatCode="0">
                  <c:v>10.714285714285714</c:v>
                </c:pt>
                <c:pt idx="113" formatCode="0">
                  <c:v>9.4285714285714288</c:v>
                </c:pt>
                <c:pt idx="114" formatCode="0">
                  <c:v>10</c:v>
                </c:pt>
                <c:pt idx="115" formatCode="0">
                  <c:v>10.285714285714286</c:v>
                </c:pt>
                <c:pt idx="116" formatCode="0">
                  <c:v>10.142857142857142</c:v>
                </c:pt>
                <c:pt idx="117" formatCode="0">
                  <c:v>11.285714285714286</c:v>
                </c:pt>
                <c:pt idx="118" formatCode="0">
                  <c:v>10.571428571428571</c:v>
                </c:pt>
                <c:pt idx="119" formatCode="0">
                  <c:v>9.8571428571428577</c:v>
                </c:pt>
                <c:pt idx="120" formatCode="0">
                  <c:v>11.285714285714286</c:v>
                </c:pt>
                <c:pt idx="121" formatCode="0">
                  <c:v>10.857142857142858</c:v>
                </c:pt>
                <c:pt idx="122" formatCode="0">
                  <c:v>11.714285714285714</c:v>
                </c:pt>
                <c:pt idx="123" formatCode="0">
                  <c:v>12.428571428571429</c:v>
                </c:pt>
                <c:pt idx="124" formatCode="0">
                  <c:v>11.428571428571429</c:v>
                </c:pt>
                <c:pt idx="125" formatCode="0">
                  <c:v>11.142857142857142</c:v>
                </c:pt>
                <c:pt idx="126" formatCode="0">
                  <c:v>12.428571428571429</c:v>
                </c:pt>
                <c:pt idx="127" formatCode="0">
                  <c:v>12.142857142857142</c:v>
                </c:pt>
                <c:pt idx="128" formatCode="0">
                  <c:v>12.571428571428571</c:v>
                </c:pt>
                <c:pt idx="129" formatCode="0">
                  <c:v>12.428571428571429</c:v>
                </c:pt>
                <c:pt idx="130" formatCode="0">
                  <c:v>12.714285714285714</c:v>
                </c:pt>
                <c:pt idx="131" formatCode="0">
                  <c:v>13</c:v>
                </c:pt>
                <c:pt idx="132" formatCode="0">
                  <c:v>13.857142857142858</c:v>
                </c:pt>
                <c:pt idx="133" formatCode="0">
                  <c:v>13.142857142857142</c:v>
                </c:pt>
                <c:pt idx="134" formatCode="0">
                  <c:v>13.857142857142858</c:v>
                </c:pt>
                <c:pt idx="135" formatCode="0">
                  <c:v>13.714285714285714</c:v>
                </c:pt>
                <c:pt idx="136" formatCode="0">
                  <c:v>13.714285714285714</c:v>
                </c:pt>
                <c:pt idx="137" formatCode="0">
                  <c:v>13.857142857142858</c:v>
                </c:pt>
                <c:pt idx="138" formatCode="0">
                  <c:v>14.142857142857142</c:v>
                </c:pt>
                <c:pt idx="139" formatCode="0">
                  <c:v>13.142857142857142</c:v>
                </c:pt>
                <c:pt idx="140" formatCode="0">
                  <c:v>12.571428571428571</c:v>
                </c:pt>
                <c:pt idx="141" formatCode="0">
                  <c:v>11.571428571428571</c:v>
                </c:pt>
                <c:pt idx="142" formatCode="0">
                  <c:v>11.142857142857142</c:v>
                </c:pt>
                <c:pt idx="143" formatCode="0">
                  <c:v>11.428571428571429</c:v>
                </c:pt>
                <c:pt idx="144" formatCode="0">
                  <c:v>11</c:v>
                </c:pt>
                <c:pt idx="145" formatCode="0">
                  <c:v>11</c:v>
                </c:pt>
                <c:pt idx="146" formatCode="0">
                  <c:v>10.285714285714286</c:v>
                </c:pt>
                <c:pt idx="147" formatCode="0">
                  <c:v>9.7142857142857135</c:v>
                </c:pt>
                <c:pt idx="148" formatCode="0">
                  <c:v>10.285714285714286</c:v>
                </c:pt>
                <c:pt idx="149" formatCode="0">
                  <c:v>9.8571428571428577</c:v>
                </c:pt>
                <c:pt idx="150" formatCode="0">
                  <c:v>7.7142857142857144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6B8-4EC9-9A05-F3C6EE3EA5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883520"/>
        <c:axId val="41833984"/>
      </c:lineChart>
      <c:catAx>
        <c:axId val="41734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1737216"/>
        <c:crosses val="autoZero"/>
        <c:auto val="1"/>
        <c:lblAlgn val="ctr"/>
        <c:lblOffset val="100"/>
        <c:noMultiLvlLbl val="0"/>
      </c:catAx>
      <c:valAx>
        <c:axId val="41737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1734528"/>
        <c:crosses val="autoZero"/>
        <c:crossBetween val="between"/>
      </c:valAx>
      <c:valAx>
        <c:axId val="4183398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1883520"/>
        <c:crosses val="max"/>
        <c:crossBetween val="between"/>
      </c:valAx>
      <c:catAx>
        <c:axId val="418835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1833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50F1A2-E3F9-453E-8326-1DECDB4DCE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C594977-A448-40E7-A1C6-5A6AF261C5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E833F5-DEA4-41F8-B8C8-3F8F17B9D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65A9-0A19-4E6E-B317-E8CF371DAE1F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48E9819-F25A-4EE8-9840-4876BDC54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241E8F6-9937-4436-A9B4-4E007230C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6405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1FF4A6-AA44-4022-9515-D021E91C0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A6806DF-6636-448B-AA06-3488E573C5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7BDCB12-E48E-423B-964A-C23064C6E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65A9-0A19-4E6E-B317-E8CF371DAE1F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5739CF7-668E-465B-8D82-E9CB336F9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E04EF42-66BD-4C1F-8283-447AA6277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9929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392183A-8A35-4E70-9FFF-B29022EA5B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D85A435-A2B9-4323-A3A1-EEF3EDBF56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791C6EB-3D08-4B81-84BE-AE0069FF6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65A9-0A19-4E6E-B317-E8CF371DAE1F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E4A346B-1DAA-4BD7-9194-7B0443D24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1D5B7C2-9BBD-4B8F-9064-5764E818E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737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D3C98-6AB8-4088-A754-6E42EBFE8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178DF51-8D74-459F-A9BA-771CC7452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C8ADD90-61F9-4C64-A055-B6E9C365B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65A9-0A19-4E6E-B317-E8CF371DAE1F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1D69081-8D90-44B1-873F-652D06734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2522B8C-D762-4DA1-99EF-632CE3897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4341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8EFF1C-7EF9-4D2E-ABBF-2633E4634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688DFE2-A66B-4BF6-A650-D559532B5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3AFA167-C56A-4759-A732-3ABF2FD60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65A9-0A19-4E6E-B317-E8CF371DAE1F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5A5ACB9-1968-4754-BD7D-4704E53BC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62FBD0B-300F-4D3C-BC3B-1F2D01E7F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3495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4881F2-915C-4498-BC44-80BAC9E18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54DE643-BCF2-4A03-9186-1A4D15F4C9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2921AC6-CF8B-4C63-B3A8-3C9A3AFF4C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5292341-9F79-4B7B-A3E2-F6D30EBC5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65A9-0A19-4E6E-B317-E8CF371DAE1F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8A2F6C3-682E-4EC4-B5C4-27DAED8C3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8E930F1-EDBB-4C98-9C18-F7035B450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0698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ED158C-0703-4171-93BB-6CA81E84C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E51EBC7-79B7-441D-8AC0-361ED34EC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E5215AB-5496-45BA-80A0-EAD8683A43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6D43372B-AAD1-4733-982F-D601E53362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14EE1CEC-A9DC-4CD2-8389-5FC9ACCC40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E59106B-2703-4332-8176-377ED462E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65A9-0A19-4E6E-B317-E8CF371DAE1F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2ACE6E3-2E2B-40E2-AFB5-21A29999C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82C319E-5865-44F7-BF52-10A5DE450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5177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8AE756-050A-4065-B352-4C98558F0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1607B6E-D7D9-4951-A7D6-D262B08E6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65A9-0A19-4E6E-B317-E8CF371DAE1F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29BF2BA-0A66-45DF-88BA-8D88747C4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3741FDE-52DB-402E-8773-E77A462D8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354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8BB0FCA-9788-4FFB-8566-77EB07BF9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65A9-0A19-4E6E-B317-E8CF371DAE1F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0F9C52D-C4FA-46D8-A1D0-658B3C0AA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0E86DD6-1492-469D-8A11-5C1D71828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5157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63053E-D15E-4048-8516-B4D658F8C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AA622FE-E04B-4043-9D12-D80284CF3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4216C9FA-A014-4132-9480-10667B2607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978F171-99FA-459E-9B24-6A0B0AABA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65A9-0A19-4E6E-B317-E8CF371DAE1F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7C0866B-92AD-446E-965A-26C87FD10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491408D-9655-43DC-AB8F-497460BE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1257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ED8A5C-600A-4619-AD2F-5917B3401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F929083-B44A-4E92-AFA2-23406E5C96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C155C483-9BAA-40A1-8FF7-4E0BF4B282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1B9924E-922D-4B5C-ACED-9CE575949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65A9-0A19-4E6E-B317-E8CF371DAE1F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6FADA67-0F8F-40D4-AC0A-7F05C18C9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4BF99EF-EA9C-48B7-9681-4BB739A7C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5032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A446C43-F457-435C-A044-D59A416B0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C50078F-2F03-4ADC-94E0-B10B6F68B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0D67DBD-234B-4B5A-A42E-5D584BCAC0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A65A9-0A19-4E6E-B317-E8CF371DAE1F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76CF7E5-172A-476E-A30F-2A763EE90D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250019-C3AA-4D7F-ABD9-07C2F19730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916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EBBE25-0843-4B1A-A31A-F71B76A5D2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  <a:t>Epidemická situace</a:t>
            </a:r>
            <a:b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  <a:t>v Královéhradeckém kraji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D72D602-DAF1-4D07-9EA1-4F512396A7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  <a:t>(zdroj KHS Hradec Králové)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9C1E07A-348E-4D84-96D5-8B0171EA2F6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6073629"/>
            <a:ext cx="1363216" cy="676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06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57A73EDF-F9BD-4C53-BC03-AEA19AD5FE7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6073629"/>
            <a:ext cx="1363216" cy="676811"/>
          </a:xfrm>
          <a:prstGeom prst="rect">
            <a:avLst/>
          </a:prstGeom>
        </p:spPr>
      </p:pic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7686345"/>
              </p:ext>
            </p:extLst>
          </p:nvPr>
        </p:nvGraphicFramePr>
        <p:xfrm>
          <a:off x="939567" y="377505"/>
          <a:ext cx="10234569" cy="5696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44385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57A73EDF-F9BD-4C53-BC03-AEA19AD5FE7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6073629"/>
            <a:ext cx="1363216" cy="676811"/>
          </a:xfrm>
          <a:prstGeom prst="rect">
            <a:avLst/>
          </a:prstGeom>
        </p:spPr>
      </p:pic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6518576"/>
              </p:ext>
            </p:extLst>
          </p:nvPr>
        </p:nvGraphicFramePr>
        <p:xfrm>
          <a:off x="1519808" y="755009"/>
          <a:ext cx="9192933" cy="5318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32276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57A73EDF-F9BD-4C53-BC03-AEA19AD5FE7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6073629"/>
            <a:ext cx="1363216" cy="676811"/>
          </a:xfrm>
          <a:prstGeom prst="rect">
            <a:avLst/>
          </a:prstGeom>
        </p:spPr>
      </p:pic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0520245"/>
              </p:ext>
            </p:extLst>
          </p:nvPr>
        </p:nvGraphicFramePr>
        <p:xfrm>
          <a:off x="1426129" y="780176"/>
          <a:ext cx="9219500" cy="5293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09729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57A73EDF-F9BD-4C53-BC03-AEA19AD5FE7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6073629"/>
            <a:ext cx="1363216" cy="676811"/>
          </a:xfrm>
          <a:prstGeom prst="rect">
            <a:avLst/>
          </a:prstGeom>
        </p:spPr>
      </p:pic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893591"/>
              </p:ext>
            </p:extLst>
          </p:nvPr>
        </p:nvGraphicFramePr>
        <p:xfrm>
          <a:off x="1519807" y="947956"/>
          <a:ext cx="9184545" cy="5125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18882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57A73EDF-F9BD-4C53-BC03-AEA19AD5FE7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6073629"/>
            <a:ext cx="1363216" cy="676811"/>
          </a:xfrm>
          <a:prstGeom prst="rect">
            <a:avLst/>
          </a:prstGeom>
        </p:spPr>
      </p:pic>
      <p:pic>
        <p:nvPicPr>
          <p:cNvPr id="5" name="obrázek 1">
            <a:extLst>
              <a:ext uri="{FF2B5EF4-FFF2-40B4-BE49-F238E27FC236}">
                <a16:creationId xmlns:a16="http://schemas.microsoft.com/office/drawing/2014/main" id="{9069DBB0-B266-46DB-A146-013DE7C24B9D}"/>
              </a:ext>
            </a:extLst>
          </p:cNvPr>
          <p:cNvPicPr/>
          <p:nvPr/>
        </p:nvPicPr>
        <p:blipFill>
          <a:blip r:embed="rId3" cstate="print"/>
          <a:srcRect l="11604" t="28063" r="4949" b="13966"/>
          <a:stretch>
            <a:fillRect/>
          </a:stretch>
        </p:blipFill>
        <p:spPr bwMode="auto">
          <a:xfrm>
            <a:off x="3322040" y="880844"/>
            <a:ext cx="5746459" cy="4643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92288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57A73EDF-F9BD-4C53-BC03-AEA19AD5FE7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6073629"/>
            <a:ext cx="1363216" cy="676811"/>
          </a:xfrm>
          <a:prstGeom prst="rect">
            <a:avLst/>
          </a:prstGeom>
        </p:spPr>
      </p:pic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00000000-0008-0000-0200-000010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3298496"/>
              </p:ext>
            </p:extLst>
          </p:nvPr>
        </p:nvGraphicFramePr>
        <p:xfrm>
          <a:off x="1519808" y="1065401"/>
          <a:ext cx="9184544" cy="5008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3114275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100</Words>
  <Application>Microsoft Office PowerPoint</Application>
  <PresentationFormat>Širokoúhlá obrazovka</PresentationFormat>
  <Paragraphs>13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Franklin Gothic Demi</vt:lpstr>
      <vt:lpstr>Motiv Office</vt:lpstr>
      <vt:lpstr>Epidemická situace v Královéhradeckém kraji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Epidemická situace v Královéhradeckém kraji</dc:title>
  <dc:creator>Malíř Radek Mgr.</dc:creator>
  <cp:lastModifiedBy>Beata Nováková</cp:lastModifiedBy>
  <cp:revision>6</cp:revision>
  <dcterms:created xsi:type="dcterms:W3CDTF">2021-03-15T06:54:07Z</dcterms:created>
  <dcterms:modified xsi:type="dcterms:W3CDTF">2021-07-27T11:07:42Z</dcterms:modified>
</cp:coreProperties>
</file>