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723" r:id="rId4"/>
    <p:sldId id="2226" r:id="rId5"/>
    <p:sldId id="2227" r:id="rId6"/>
    <p:sldId id="2228" r:id="rId7"/>
    <p:sldId id="2224" r:id="rId8"/>
    <p:sldId id="2225" r:id="rId9"/>
    <p:sldId id="750" r:id="rId10"/>
    <p:sldId id="2221" r:id="rId11"/>
    <p:sldId id="705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5" d="100"/>
          <a:sy n="105" d="100"/>
        </p:scale>
        <p:origin x="15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58.063444799999999</c:v>
                </c:pt>
                <c:pt idx="1">
                  <c:v>56.805844399999998</c:v>
                </c:pt>
                <c:pt idx="2">
                  <c:v>55.573226699999999</c:v>
                </c:pt>
                <c:pt idx="3">
                  <c:v>56.550074799999997</c:v>
                </c:pt>
                <c:pt idx="4">
                  <c:v>55.911963499999999</c:v>
                </c:pt>
                <c:pt idx="5">
                  <c:v>54.8168401</c:v>
                </c:pt>
                <c:pt idx="6">
                  <c:v>55.093943699999997</c:v>
                </c:pt>
                <c:pt idx="7">
                  <c:v>53.642494300000003</c:v>
                </c:pt>
                <c:pt idx="8">
                  <c:v>52.6950614</c:v>
                </c:pt>
                <c:pt idx="9">
                  <c:v>53.292580200000003</c:v>
                </c:pt>
                <c:pt idx="10">
                  <c:v>53.435234100000002</c:v>
                </c:pt>
                <c:pt idx="11">
                  <c:v>52.311508500000002</c:v>
                </c:pt>
                <c:pt idx="12">
                  <c:v>53.402039799999997</c:v>
                </c:pt>
                <c:pt idx="13">
                  <c:v>50.880698799999998</c:v>
                </c:pt>
                <c:pt idx="14">
                  <c:v>51.061421799999998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1.1836447999999999</c:v>
                </c:pt>
                <c:pt idx="1">
                  <c:v>1.4819059000000001</c:v>
                </c:pt>
                <c:pt idx="2">
                  <c:v>1.3832532</c:v>
                </c:pt>
                <c:pt idx="3">
                  <c:v>1.5697889</c:v>
                </c:pt>
                <c:pt idx="4">
                  <c:v>1.2471428</c:v>
                </c:pt>
                <c:pt idx="5">
                  <c:v>1.3048164</c:v>
                </c:pt>
                <c:pt idx="6">
                  <c:v>1.3910867</c:v>
                </c:pt>
                <c:pt idx="7">
                  <c:v>1.2636366000000001</c:v>
                </c:pt>
                <c:pt idx="8">
                  <c:v>1.4290041</c:v>
                </c:pt>
                <c:pt idx="9">
                  <c:v>1.2270251999999999</c:v>
                </c:pt>
                <c:pt idx="10">
                  <c:v>1.3245956999999999</c:v>
                </c:pt>
                <c:pt idx="11">
                  <c:v>1.081847</c:v>
                </c:pt>
                <c:pt idx="12">
                  <c:v>1.1973293</c:v>
                </c:pt>
                <c:pt idx="13">
                  <c:v>1.1347739999999999</c:v>
                </c:pt>
                <c:pt idx="14">
                  <c:v>1.1372077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5.6525277000000003</c:v>
                </c:pt>
                <c:pt idx="1">
                  <c:v>6.4173242000000004</c:v>
                </c:pt>
                <c:pt idx="2">
                  <c:v>7.2690235999999997</c:v>
                </c:pt>
                <c:pt idx="3">
                  <c:v>5.7170186000000003</c:v>
                </c:pt>
                <c:pt idx="4">
                  <c:v>6.1465214000000001</c:v>
                </c:pt>
                <c:pt idx="5">
                  <c:v>6.8848016000000003</c:v>
                </c:pt>
                <c:pt idx="6">
                  <c:v>6.3505528</c:v>
                </c:pt>
                <c:pt idx="7">
                  <c:v>7.5340055000000001</c:v>
                </c:pt>
                <c:pt idx="8">
                  <c:v>7.5581500000000004</c:v>
                </c:pt>
                <c:pt idx="9">
                  <c:v>6.0802357000000002</c:v>
                </c:pt>
                <c:pt idx="10">
                  <c:v>5.8020524</c:v>
                </c:pt>
                <c:pt idx="11">
                  <c:v>6.8582479999999997</c:v>
                </c:pt>
                <c:pt idx="12">
                  <c:v>5.3978535000000001</c:v>
                </c:pt>
                <c:pt idx="13">
                  <c:v>6.5188844000000001</c:v>
                </c:pt>
                <c:pt idx="14">
                  <c:v>6.2281088999999996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0.61157300000000003</c:v>
                </c:pt>
                <c:pt idx="1">
                  <c:v>0.65980099999999997</c:v>
                </c:pt>
                <c:pt idx="2">
                  <c:v>0.50399099999999997</c:v>
                </c:pt>
                <c:pt idx="3">
                  <c:v>0.70842000000000005</c:v>
                </c:pt>
                <c:pt idx="4">
                  <c:v>0.53981699999999999</c:v>
                </c:pt>
                <c:pt idx="5">
                  <c:v>0.54006399999999999</c:v>
                </c:pt>
                <c:pt idx="6">
                  <c:v>0.93759199999999998</c:v>
                </c:pt>
                <c:pt idx="7">
                  <c:v>0.489427</c:v>
                </c:pt>
                <c:pt idx="8">
                  <c:v>0.68116699999999997</c:v>
                </c:pt>
                <c:pt idx="9">
                  <c:v>0.704372</c:v>
                </c:pt>
                <c:pt idx="10">
                  <c:v>0.73708300000000004</c:v>
                </c:pt>
                <c:pt idx="11">
                  <c:v>0.484039</c:v>
                </c:pt>
                <c:pt idx="12">
                  <c:v>0.53006399999999998</c:v>
                </c:pt>
                <c:pt idx="13">
                  <c:v>0.58586400000000005</c:v>
                </c:pt>
                <c:pt idx="14">
                  <c:v>0.64208399999999999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0.74697553999999999</c:v>
                </c:pt>
                <c:pt idx="1">
                  <c:v>0.76495157000000003</c:v>
                </c:pt>
                <c:pt idx="2">
                  <c:v>0.70969112000000001</c:v>
                </c:pt>
                <c:pt idx="3">
                  <c:v>0.71928057999999995</c:v>
                </c:pt>
                <c:pt idx="4">
                  <c:v>0.75580645999999996</c:v>
                </c:pt>
                <c:pt idx="5">
                  <c:v>0.76119930999999996</c:v>
                </c:pt>
                <c:pt idx="6">
                  <c:v>1.09375293</c:v>
                </c:pt>
                <c:pt idx="7">
                  <c:v>0.70784307999999996</c:v>
                </c:pt>
                <c:pt idx="8">
                  <c:v>0.74783717000000005</c:v>
                </c:pt>
                <c:pt idx="9">
                  <c:v>0.59663633000000005</c:v>
                </c:pt>
                <c:pt idx="10">
                  <c:v>0.79473294999999999</c:v>
                </c:pt>
                <c:pt idx="11">
                  <c:v>0.61883854999999999</c:v>
                </c:pt>
                <c:pt idx="12">
                  <c:v>0.65664040000000001</c:v>
                </c:pt>
                <c:pt idx="13">
                  <c:v>0.69767588999999997</c:v>
                </c:pt>
                <c:pt idx="14">
                  <c:v>0.69842073999999998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33.741834599999997</c:v>
                </c:pt>
                <c:pt idx="1">
                  <c:v>33.870172799999999</c:v>
                </c:pt>
                <c:pt idx="2">
                  <c:v>34.560813899999999</c:v>
                </c:pt>
                <c:pt idx="3">
                  <c:v>34.735417400000003</c:v>
                </c:pt>
                <c:pt idx="4">
                  <c:v>35.398748500000004</c:v>
                </c:pt>
                <c:pt idx="5">
                  <c:v>35.6922785</c:v>
                </c:pt>
                <c:pt idx="6">
                  <c:v>35.133071800000003</c:v>
                </c:pt>
                <c:pt idx="7">
                  <c:v>36.362593099999998</c:v>
                </c:pt>
                <c:pt idx="8">
                  <c:v>36.888780400000002</c:v>
                </c:pt>
                <c:pt idx="9">
                  <c:v>38.099150700000003</c:v>
                </c:pt>
                <c:pt idx="10">
                  <c:v>37.906301599999999</c:v>
                </c:pt>
                <c:pt idx="11">
                  <c:v>38.645519299999997</c:v>
                </c:pt>
                <c:pt idx="12">
                  <c:v>38.816072900000002</c:v>
                </c:pt>
                <c:pt idx="13">
                  <c:v>40.182103099999999</c:v>
                </c:pt>
                <c:pt idx="14">
                  <c:v>40.232756600000002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83.021143240000001</c:v>
                </c:pt>
                <c:pt idx="1">
                  <c:v>56.952114360000003</c:v>
                </c:pt>
                <c:pt idx="2">
                  <c:v>56.853720840000001</c:v>
                </c:pt>
                <c:pt idx="3">
                  <c:v>56.7077046</c:v>
                </c:pt>
                <c:pt idx="4">
                  <c:v>56.485030479999999</c:v>
                </c:pt>
                <c:pt idx="5">
                  <c:v>55.421874289999998</c:v>
                </c:pt>
                <c:pt idx="6">
                  <c:v>55.027198480000003</c:v>
                </c:pt>
                <c:pt idx="7">
                  <c:v>54.408460640000001</c:v>
                </c:pt>
                <c:pt idx="8">
                  <c:v>53.383234340000001</c:v>
                </c:pt>
                <c:pt idx="9">
                  <c:v>52.882942980000003</c:v>
                </c:pt>
                <c:pt idx="10">
                  <c:v>52.428629479999998</c:v>
                </c:pt>
                <c:pt idx="11">
                  <c:v>51.952912140000002</c:v>
                </c:pt>
                <c:pt idx="12">
                  <c:v>51.174128250000003</c:v>
                </c:pt>
                <c:pt idx="13">
                  <c:v>50.75841921</c:v>
                </c:pt>
                <c:pt idx="14">
                  <c:v>45.194732180000003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Ústecký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59.247089500000001</c:v>
                </c:pt>
                <c:pt idx="1">
                  <c:v>58.287750299999999</c:v>
                </c:pt>
                <c:pt idx="2">
                  <c:v>58.119863600000002</c:v>
                </c:pt>
                <c:pt idx="3">
                  <c:v>57.159106299999998</c:v>
                </c:pt>
                <c:pt idx="4">
                  <c:v>56.956479899999998</c:v>
                </c:pt>
                <c:pt idx="5">
                  <c:v>56.485030500000001</c:v>
                </c:pt>
                <c:pt idx="6">
                  <c:v>56.1216565</c:v>
                </c:pt>
                <c:pt idx="7">
                  <c:v>54.906130900000001</c:v>
                </c:pt>
                <c:pt idx="8">
                  <c:v>54.759829799999999</c:v>
                </c:pt>
                <c:pt idx="9">
                  <c:v>54.599369000000003</c:v>
                </c:pt>
                <c:pt idx="10">
                  <c:v>54.519605499999997</c:v>
                </c:pt>
                <c:pt idx="11">
                  <c:v>54.1240655</c:v>
                </c:pt>
                <c:pt idx="12">
                  <c:v>53.393355499999998</c:v>
                </c:pt>
                <c:pt idx="13">
                  <c:v>52.198629500000003</c:v>
                </c:pt>
                <c:pt idx="14">
                  <c:v>52.015472899999999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19.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233082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68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105.264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103.403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19. 9.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7642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1 108 402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680 764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313 152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364 943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6 044 902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327 566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280 007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236 208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306 784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428 344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619 712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267 567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320 043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631 821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19. 9.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50,00–53,99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54,00–56,99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57,0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81807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53,00–55,99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56,00–58,99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301 480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814 861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775 949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367 848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313 718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6 044 902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331 702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287 080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447 390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652 641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159 912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239 486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309 745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622 643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327 969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19. 9.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92 478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06264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19.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B84F7EAD-67EC-455E-AABB-BB4BD7056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736908"/>
              </p:ext>
            </p:extLst>
          </p:nvPr>
        </p:nvGraphicFramePr>
        <p:xfrm>
          <a:off x="838198" y="1246093"/>
          <a:ext cx="10515604" cy="4930867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0617294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4745823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092462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7199757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8424994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0801560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497814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13012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3148058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98826464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9718956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3773434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18891522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9879605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7981602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115263981"/>
                    </a:ext>
                  </a:extLst>
                </a:gridCol>
              </a:tblGrid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711093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324458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193 526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118 899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2 141 969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184658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128 366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100 281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200 305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1 226 035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764808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69 739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708 941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977924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63 347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637 179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831576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606456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72 656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66 247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78 908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131 575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829 789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309061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459 790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620180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609 375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698761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38 055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41 597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439055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93603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85 303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101 040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100 594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113 326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192 869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1 315 301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545170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620 404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18424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485689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83 839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46 549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99 751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117 651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103 410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186 633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78 025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1 198 077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47581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262 277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887 809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785 908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1 055 599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1 166 061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940 407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909 538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1 056 518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1 749 472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11 714 466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53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19.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3EE4D056-4231-45E7-B2B5-E96AD05A3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65953"/>
              </p:ext>
            </p:extLst>
          </p:nvPr>
        </p:nvGraphicFramePr>
        <p:xfrm>
          <a:off x="838198" y="1281953"/>
          <a:ext cx="10515604" cy="489500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26001234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9915521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7017727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938372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2350607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0712240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24177160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9398839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5248178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85402829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5264653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6606838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22861955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3531848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8611931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3049000"/>
                    </a:ext>
                  </a:extLst>
                </a:gridCol>
              </a:tblGrid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731466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82 389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97 826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77 256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71 497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120 662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1 077 023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520952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64 501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101 018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614 117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881594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95519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319 951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5963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07496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66 496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416 963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05043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229 871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349128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039882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262 652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30783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013769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57 685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426282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28143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445378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52 979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58 833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016413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120 923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345 377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395 394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360 359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5 896 033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51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19.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C76584EF-0C41-4742-AB1A-CCD042F5A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282541"/>
              </p:ext>
            </p:extLst>
          </p:nvPr>
        </p:nvGraphicFramePr>
        <p:xfrm>
          <a:off x="838198" y="1264024"/>
          <a:ext cx="10515604" cy="491293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3841406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2667484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8864766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95585166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9470206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2615132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38466470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2480521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0210740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27923359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0438105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8508313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84999234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256411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4517820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66154184"/>
                    </a:ext>
                  </a:extLst>
                </a:gridCol>
              </a:tblGrid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97852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155438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430781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60915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287734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49075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706889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958096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887155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88 823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36541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77 602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335314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278510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530404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502549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801850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216298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185 712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1 317 045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452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10EF23-2ECF-415A-8FC0-8685ED71E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071" y="1801905"/>
            <a:ext cx="8139953" cy="469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7178</TotalTime>
  <Words>1899</Words>
  <Application>Microsoft Office PowerPoint</Application>
  <PresentationFormat>Širokoúhlá obrazovka</PresentationFormat>
  <Paragraphs>926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19. 9. 2021</vt:lpstr>
      <vt:lpstr>Stav očkování obyvatel v ČR k 19. 9. 2021</vt:lpstr>
      <vt:lpstr>Očkovaní v krajích (podle místa podání)</vt:lpstr>
      <vt:lpstr>Očkovaní v krajích (podle místa bydliště)</vt:lpstr>
      <vt:lpstr>Počet podaných dávek k 19. 9. 2021</vt:lpstr>
      <vt:lpstr>Ukončené očkování k 19. 9. 2021</vt:lpstr>
      <vt:lpstr>Praktičtí lékaři – dávky k 19. 9.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Malíř Radek Mgr.</cp:lastModifiedBy>
  <cp:revision>389</cp:revision>
  <cp:lastPrinted>2021-07-19T08:31:38Z</cp:lastPrinted>
  <dcterms:created xsi:type="dcterms:W3CDTF">2021-01-14T19:24:21Z</dcterms:created>
  <dcterms:modified xsi:type="dcterms:W3CDTF">2021-09-21T07:44:00Z</dcterms:modified>
</cp:coreProperties>
</file>